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7075" y="2414587"/>
            <a:ext cx="5657850" cy="2028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0" y="881062"/>
            <a:ext cx="857250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60753" y="874181"/>
            <a:ext cx="303473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50643" y="1419126"/>
            <a:ext cx="418004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81697" y="1982544"/>
            <a:ext cx="418004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31443" y="2582906"/>
            <a:ext cx="515910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10133" y="3137089"/>
            <a:ext cx="418004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90060" y="3728217"/>
            <a:ext cx="418004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63951" y="4300872"/>
            <a:ext cx="418004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023660" y="4873526"/>
            <a:ext cx="418004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54496" y="5436944"/>
            <a:ext cx="418004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6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225" y="1728787"/>
            <a:ext cx="859155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67517" y="1723928"/>
            <a:ext cx="361662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62717" y="2296583"/>
            <a:ext cx="502979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5953" y="2869237"/>
            <a:ext cx="502979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07808" y="3432656"/>
            <a:ext cx="502979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06426" y="4014547"/>
            <a:ext cx="502979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45480" y="4577966"/>
            <a:ext cx="502979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09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6639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6599" y="747422"/>
            <a:ext cx="8677275" cy="5991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93261" y="1289818"/>
            <a:ext cx="159386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3334" y="1262108"/>
            <a:ext cx="159386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59515" y="1825526"/>
            <a:ext cx="193561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54933" y="1834761"/>
            <a:ext cx="227735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70861" y="2379706"/>
            <a:ext cx="120593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69116" y="2379705"/>
            <a:ext cx="331182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96461" y="2924652"/>
            <a:ext cx="227735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75370" y="2906179"/>
            <a:ext cx="227735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39225" y="3470039"/>
            <a:ext cx="305321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178860" y="4014542"/>
            <a:ext cx="227735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346933" y="4023778"/>
            <a:ext cx="227735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204096" y="4559487"/>
            <a:ext cx="227735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676969" y="4559487"/>
            <a:ext cx="227735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223224" y="5104432"/>
            <a:ext cx="227735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864824" y="5659056"/>
            <a:ext cx="227735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774278" y="5658613"/>
            <a:ext cx="375517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287879" y="6194323"/>
            <a:ext cx="227735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083581" y="6195210"/>
            <a:ext cx="311786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6984" y="815687"/>
            <a:ext cx="855345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53989" y="827999"/>
            <a:ext cx="118746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62207" y="827998"/>
            <a:ext cx="23697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82426" y="1345235"/>
            <a:ext cx="127982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07153" y="1372943"/>
            <a:ext cx="174164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42644" y="1908652"/>
            <a:ext cx="174164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44462" y="1908652"/>
            <a:ext cx="212033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39225" y="2462833"/>
            <a:ext cx="245284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43516" y="3007779"/>
            <a:ext cx="13537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23297" y="3007779"/>
            <a:ext cx="249902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80461" y="3543488"/>
            <a:ext cx="13537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543370" y="3561961"/>
            <a:ext cx="13537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659151" y="4106906"/>
            <a:ext cx="161233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467006" y="4097670"/>
            <a:ext cx="317328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534787" y="4653584"/>
            <a:ext cx="217575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555079" y="5196797"/>
            <a:ext cx="244361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778569" y="5206034"/>
            <a:ext cx="216652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128388" y="5741743"/>
            <a:ext cx="216652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340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991" y="797503"/>
            <a:ext cx="861060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54717" y="791054"/>
            <a:ext cx="229582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85845" y="791054"/>
            <a:ext cx="229582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22572" y="1336000"/>
            <a:ext cx="190790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0645" y="1326763"/>
            <a:ext cx="190790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42427" y="1862472"/>
            <a:ext cx="190790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43517" y="2407417"/>
            <a:ext cx="128906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41771" y="2425889"/>
            <a:ext cx="228659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15808" y="2961599"/>
            <a:ext cx="128906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765044" y="2970835"/>
            <a:ext cx="31825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77990" y="3515780"/>
            <a:ext cx="280382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591372" y="3506545"/>
            <a:ext cx="190790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989845" y="4042254"/>
            <a:ext cx="238819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060609" y="4614908"/>
            <a:ext cx="190790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719518" y="5159853"/>
            <a:ext cx="321946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245336" y="5159854"/>
            <a:ext cx="223117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929482" y="5704799"/>
            <a:ext cx="131677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284754" y="5704799"/>
            <a:ext cx="230506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353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225" y="788554"/>
            <a:ext cx="859155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80971" y="1336000"/>
            <a:ext cx="203721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90280" y="1317527"/>
            <a:ext cx="223117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69989" y="1871708"/>
            <a:ext cx="261910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50061" y="2416653"/>
            <a:ext cx="154768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85480" y="2416652"/>
            <a:ext cx="154768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88461" y="2970833"/>
            <a:ext cx="199103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08679" y="3525015"/>
            <a:ext cx="176012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27151" y="4069959"/>
            <a:ext cx="208339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067369" y="4060722"/>
            <a:ext cx="208339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821115" y="5159850"/>
            <a:ext cx="208339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411587" y="5159850"/>
            <a:ext cx="252674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932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987" y="1936461"/>
            <a:ext cx="8582025" cy="219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7356" y="4320164"/>
            <a:ext cx="8020050" cy="619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68534" y="1927127"/>
            <a:ext cx="266528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25260" y="1927127"/>
            <a:ext cx="304397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79370" y="3017018"/>
            <a:ext cx="194484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02716" y="2989308"/>
            <a:ext cx="194484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88607" y="4383997"/>
            <a:ext cx="9473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40171" y="4420942"/>
            <a:ext cx="12521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986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562" y="895350"/>
            <a:ext cx="852487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29844" y="1437600"/>
            <a:ext cx="463262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20971" y="1971905"/>
            <a:ext cx="4632629" cy="5054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60026" y="2582909"/>
            <a:ext cx="559321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75153" y="3164799"/>
            <a:ext cx="463262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75153" y="3737453"/>
            <a:ext cx="463262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79590" y="4310107"/>
            <a:ext cx="463262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59881" y="4882762"/>
            <a:ext cx="463262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60535" y="5436944"/>
            <a:ext cx="463262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157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462" y="871537"/>
            <a:ext cx="860107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0571" y="892654"/>
            <a:ext cx="300702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14425" y="1465308"/>
            <a:ext cx="300702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75516" y="2047199"/>
            <a:ext cx="374593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43880" y="2601380"/>
            <a:ext cx="374593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35734" y="3192507"/>
            <a:ext cx="374593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14716" y="3755925"/>
            <a:ext cx="374593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44243" y="4337816"/>
            <a:ext cx="463263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20971" y="4910470"/>
            <a:ext cx="463263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53843" y="5483125"/>
            <a:ext cx="463263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667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662" y="871537"/>
            <a:ext cx="844867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82425" y="892654"/>
            <a:ext cx="545466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14716" y="1437600"/>
            <a:ext cx="203721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14570" y="2028726"/>
            <a:ext cx="545466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20970" y="2592144"/>
            <a:ext cx="545466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72461" y="3174036"/>
            <a:ext cx="545466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45843" y="3746690"/>
            <a:ext cx="545466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75005" y="4300872"/>
            <a:ext cx="247132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943660" y="4845817"/>
            <a:ext cx="247132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73187" y="5409236"/>
            <a:ext cx="247132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74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73</cp:revision>
  <dcterms:created xsi:type="dcterms:W3CDTF">2015-09-16T06:44:00Z</dcterms:created>
  <dcterms:modified xsi:type="dcterms:W3CDTF">2024-10-27T07:30:13Z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