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1570" y="3095625"/>
            <a:ext cx="484822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10008870" cy="690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1484630"/>
            <a:ext cx="7665085" cy="51955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72745" y="2399044"/>
            <a:ext cx="1152090" cy="42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644900"/>
            <a:ext cx="11339830" cy="2693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88261" y="4493636"/>
            <a:ext cx="885491" cy="37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495" y="5046345"/>
            <a:ext cx="283654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4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63929" y="2979947"/>
            <a:ext cx="2142317" cy="42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894" y="2979947"/>
            <a:ext cx="1133047" cy="52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34195" y="2980055"/>
            <a:ext cx="163766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147709"/>
            <a:ext cx="361812" cy="4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43173" y="1805092"/>
            <a:ext cx="390377" cy="4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088" y="3148439"/>
            <a:ext cx="457027" cy="4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89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4685" y="2490164"/>
            <a:ext cx="1818589" cy="42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5316855"/>
            <a:ext cx="814070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722630"/>
            <a:ext cx="9980295" cy="76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1484630"/>
            <a:ext cx="8853805" cy="51771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8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30931" y="3206819"/>
            <a:ext cx="1456775" cy="4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6165" y="3164205"/>
            <a:ext cx="71120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1410" y="4646199"/>
            <a:ext cx="1466297" cy="4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73098" y="4703393"/>
            <a:ext cx="552241" cy="37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5" b="59326"/>
          <a:stretch>
            <a:fillRect/>
          </a:stretch>
        </p:blipFill>
        <p:spPr>
          <a:xfrm>
            <a:off x="1199515" y="3500755"/>
            <a:ext cx="2160270" cy="23869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0352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9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68650" y="2282825"/>
            <a:ext cx="264922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92475" y="3027680"/>
            <a:ext cx="185674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73853" y="2311954"/>
            <a:ext cx="1856675" cy="4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5435" y="2311400"/>
            <a:ext cx="65913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1935" y="4916170"/>
            <a:ext cx="879919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2024-10-10T07:05:11Z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