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5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145" y="3076575"/>
            <a:ext cx="55530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815"/>
            <a:ext cx="11340000" cy="329586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0" y="821260"/>
            <a:ext cx="11340000" cy="343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293440"/>
            <a:ext cx="11340000" cy="24858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10465"/>
            <a:ext cx="11340000" cy="254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32679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67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9842" y="1808539"/>
            <a:ext cx="316720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893711"/>
            <a:ext cx="399898" cy="4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17022"/>
            <a:ext cx="46654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93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3020" y="2787650"/>
            <a:ext cx="102362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8480" y="3571875"/>
            <a:ext cx="54584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3825" y="2705100"/>
            <a:ext cx="61569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5120" y="4391660"/>
            <a:ext cx="101644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1763" y="5354578"/>
            <a:ext cx="1989974" cy="4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41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330960" y="1800860"/>
            <a:ext cx="1020699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9155" y="2815590"/>
            <a:ext cx="615315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04315" y="4483100"/>
            <a:ext cx="100431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58520" y="5290185"/>
            <a:ext cx="56807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1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89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96215"/>
            <a:ext cx="466549" cy="42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046642"/>
            <a:ext cx="361813" cy="42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45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6977" y="3826115"/>
            <a:ext cx="390377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693060"/>
            <a:ext cx="46654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27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970" y="1162047"/>
            <a:ext cx="383243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580" y="2004344"/>
            <a:ext cx="458022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665" y="2837282"/>
            <a:ext cx="355201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970" y="3660861"/>
            <a:ext cx="383243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5327015"/>
            <a:ext cx="39941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970" y="6159674"/>
            <a:ext cx="383243" cy="42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