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43237"/>
            <a:ext cx="6362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524125"/>
            <a:ext cx="86391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4040" y="3228036"/>
            <a:ext cx="28265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3423" y="3828399"/>
            <a:ext cx="15795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796059"/>
            <a:ext cx="86391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2622" y="2747747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5386" y="4604256"/>
            <a:ext cx="104388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1350" y="5223093"/>
            <a:ext cx="15611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1931" y="5804983"/>
            <a:ext cx="83145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21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995362"/>
            <a:ext cx="86772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4840" y="1094437"/>
            <a:ext cx="164425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2840" y="2295165"/>
            <a:ext cx="164425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1022" y="2932473"/>
            <a:ext cx="94228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0876" y="4151672"/>
            <a:ext cx="195828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5131" y="5361638"/>
            <a:ext cx="164425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195512"/>
            <a:ext cx="86010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0913" y="3542072"/>
            <a:ext cx="15611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2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37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995362"/>
            <a:ext cx="869632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1169" y="2350582"/>
            <a:ext cx="109930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4369" y="3579018"/>
            <a:ext cx="109930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4239" y="4788982"/>
            <a:ext cx="111768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219325"/>
            <a:ext cx="86391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0040" y="2313637"/>
            <a:ext cx="241086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4913" y="3532837"/>
            <a:ext cx="13025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4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328737"/>
            <a:ext cx="85820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3458" y="2609201"/>
            <a:ext cx="254017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276" y="3837637"/>
            <a:ext cx="313130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7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323975"/>
            <a:ext cx="8572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9240" y="1380764"/>
            <a:ext cx="305741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222212"/>
            <a:ext cx="177356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8293" y="5047600"/>
            <a:ext cx="244781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801" y="818139"/>
            <a:ext cx="8543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5531" y="4114727"/>
            <a:ext cx="35377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2804" y="5324691"/>
            <a:ext cx="35377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4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638300"/>
            <a:ext cx="8696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531" y="1722510"/>
            <a:ext cx="278956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3168" y="2950946"/>
            <a:ext cx="326985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7967" y="4133201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971550"/>
            <a:ext cx="8629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495" y="2941710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2150" y="2895528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2186" y="4752038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168" y="4779747"/>
            <a:ext cx="14041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42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000125"/>
            <a:ext cx="8610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7458" y="2295165"/>
            <a:ext cx="189363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1204" y="2304402"/>
            <a:ext cx="11547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0186" y="4788984"/>
            <a:ext cx="14687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807900"/>
            <a:ext cx="24939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4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2024-10-27T07:46:17Z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