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3"/>
    <p:sldId id="324" r:id="rId4"/>
    <p:sldId id="407" r:id="rId5"/>
    <p:sldId id="406" r:id="rId6"/>
    <p:sldId id="405" r:id="rId7"/>
    <p:sldId id="403" r:id="rId8"/>
    <p:sldId id="402" r:id="rId9"/>
    <p:sldId id="401" r:id="rId10"/>
    <p:sldId id="400" r:id="rId11"/>
    <p:sldId id="399" r:id="rId12"/>
    <p:sldId id="398" r:id="rId13"/>
    <p:sldId id="397" r:id="rId14"/>
    <p:sldId id="395" r:id="rId15"/>
    <p:sldId id="394" r:id="rId16"/>
    <p:sldId id="392" r:id="rId17"/>
    <p:sldId id="391" r:id="rId18"/>
    <p:sldId id="390" r:id="rId19"/>
    <p:sldId id="388" r:id="rId20"/>
    <p:sldId id="387" r:id="rId21"/>
    <p:sldId id="386" r:id="rId22"/>
    <p:sldId id="385" r:id="rId23"/>
    <p:sldId id="383" r:id="rId24"/>
    <p:sldId id="381" r:id="rId25"/>
    <p:sldId id="380" r:id="rId26"/>
    <p:sldId id="379" r:id="rId27"/>
    <p:sldId id="378" r:id="rId28"/>
    <p:sldId id="377" r:id="rId29"/>
    <p:sldId id="376" r:id="rId30"/>
    <p:sldId id="374" r:id="rId31"/>
    <p:sldId id="373" r:id="rId32"/>
    <p:sldId id="372" r:id="rId33"/>
    <p:sldId id="370" r:id="rId34"/>
    <p:sldId id="369" r:id="rId35"/>
    <p:sldId id="368" r:id="rId36"/>
    <p:sldId id="367" r:id="rId37"/>
    <p:sldId id="365" r:id="rId38"/>
    <p:sldId id="364" r:id="rId39"/>
    <p:sldId id="363" r:id="rId40"/>
    <p:sldId id="362" r:id="rId41"/>
    <p:sldId id="361" r:id="rId42"/>
    <p:sldId id="360" r:id="rId43"/>
    <p:sldId id="359" r:id="rId44"/>
    <p:sldId id="358" r:id="rId45"/>
    <p:sldId id="357" r:id="rId46"/>
    <p:sldId id="356" r:id="rId47"/>
    <p:sldId id="355" r:id="rId48"/>
    <p:sldId id="354" r:id="rId49"/>
    <p:sldId id="353" r:id="rId50"/>
    <p:sldId id="352" r:id="rId51"/>
    <p:sldId id="350" r:id="rId52"/>
    <p:sldId id="349" r:id="rId53"/>
    <p:sldId id="348" r:id="rId54"/>
    <p:sldId id="347" r:id="rId55"/>
    <p:sldId id="346" r:id="rId56"/>
    <p:sldId id="345" r:id="rId57"/>
    <p:sldId id="344" r:id="rId58"/>
    <p:sldId id="343" r:id="rId59"/>
    <p:sldId id="342" r:id="rId60"/>
    <p:sldId id="340" r:id="rId61"/>
    <p:sldId id="339" r:id="rId62"/>
    <p:sldId id="338" r:id="rId63"/>
    <p:sldId id="337" r:id="rId64"/>
    <p:sldId id="336" r:id="rId65"/>
    <p:sldId id="335" r:id="rId66"/>
    <p:sldId id="334" r:id="rId67"/>
    <p:sldId id="333" r:id="rId68"/>
    <p:sldId id="331" r:id="rId69"/>
    <p:sldId id="330" r:id="rId70"/>
    <p:sldId id="329" r:id="rId71"/>
    <p:sldId id="328" r:id="rId72"/>
    <p:sldId id="327" r:id="rId73"/>
    <p:sldId id="326" r:id="rId74"/>
    <p:sldId id="325" r:id="rId75"/>
  </p:sldIdLst>
  <p:sldSz cx="12192000" cy="6858000"/>
  <p:notesSz cx="6858000" cy="9144000"/>
  <p:custDataLst>
    <p:tags r:id="rId8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1" Type="http://schemas.openxmlformats.org/officeDocument/2006/relationships/tags" Target="tags/tag1.xml"/><Relationship Id="rId80" Type="http://schemas.openxmlformats.org/officeDocument/2006/relationships/tableStyles" Target="tableStyles.xml"/><Relationship Id="rId8" Type="http://schemas.openxmlformats.org/officeDocument/2006/relationships/slide" Target="slides/slide6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handoutMaster" Target="handoutMasters/handoutMaster1.xml"/><Relationship Id="rId76" Type="http://schemas.openxmlformats.org/officeDocument/2006/relationships/notesMaster" Target="notesMasters/notesMaster1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3076575"/>
            <a:ext cx="61722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4017970"/>
            <a:ext cx="666498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995" y="4809490"/>
            <a:ext cx="18091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4074604"/>
            <a:ext cx="1770982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8"/>
          <a:stretch>
            <a:fillRect/>
          </a:stretch>
        </p:blipFill>
        <p:spPr>
          <a:xfrm>
            <a:off x="576580" y="692785"/>
            <a:ext cx="11003280" cy="441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8620" y="2576830"/>
            <a:ext cx="20504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933950"/>
            <a:ext cx="11003280" cy="1924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14920" y="6021070"/>
            <a:ext cx="11271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274" y="3152035"/>
            <a:ext cx="314206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045" y="3907155"/>
            <a:ext cx="26181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157294"/>
            <a:ext cx="56176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053058"/>
            <a:ext cx="113304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15920"/>
            <a:ext cx="11340000" cy="1703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180976"/>
            <a:ext cx="1751939" cy="4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035203"/>
            <a:ext cx="2294659" cy="5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8"/>
          <a:stretch>
            <a:fillRect/>
          </a:stretch>
        </p:blipFill>
        <p:spPr>
          <a:xfrm>
            <a:off x="360045" y="764335"/>
            <a:ext cx="11339830" cy="2509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71700"/>
            <a:ext cx="11340000" cy="371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0247" y="5319646"/>
            <a:ext cx="314206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00695" y="3061335"/>
            <a:ext cx="12471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974" y="5968483"/>
            <a:ext cx="2028060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243248"/>
            <a:ext cx="523677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4990382"/>
            <a:ext cx="866448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140755"/>
            <a:ext cx="1770982" cy="52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99560" y="2021840"/>
            <a:ext cx="9829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078" y="4990965"/>
            <a:ext cx="2599345" cy="5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33620"/>
            <a:ext cx="11340000" cy="726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12140"/>
            <a:ext cx="10713720" cy="366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3855" y="885825"/>
            <a:ext cx="299021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220845"/>
            <a:ext cx="10713720" cy="2744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9194" y="4437554"/>
            <a:ext cx="2466045" cy="5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0880" y="3914775"/>
            <a:ext cx="266573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270" y="970280"/>
            <a:ext cx="274447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33111"/>
            <a:ext cx="2104231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287" y="3975587"/>
            <a:ext cx="514156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1214556"/>
            <a:ext cx="1809068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234430"/>
            <a:ext cx="323727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6675" y="4007315"/>
            <a:ext cx="1532947" cy="5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7290" y="5837555"/>
            <a:ext cx="136144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2195653"/>
            <a:ext cx="1133047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869385"/>
            <a:ext cx="11340000" cy="173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77430" y="4940300"/>
            <a:ext cx="36182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3101809"/>
            <a:ext cx="1799546" cy="4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2177114"/>
            <a:ext cx="1590075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3"/>
          <a:stretch>
            <a:fillRect/>
          </a:stretch>
        </p:blipFill>
        <p:spPr>
          <a:xfrm>
            <a:off x="407670" y="651510"/>
            <a:ext cx="10872470" cy="353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2755" y="795655"/>
            <a:ext cx="1466215" cy="47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470" y="2493010"/>
            <a:ext cx="2713355" cy="59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179570"/>
            <a:ext cx="10872470" cy="2678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63615" y="4364990"/>
            <a:ext cx="15678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7445" y="1090295"/>
            <a:ext cx="21894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3285" y="4024630"/>
            <a:ext cx="11303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1357958"/>
            <a:ext cx="314206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4086626"/>
            <a:ext cx="380856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1186275"/>
            <a:ext cx="1409169" cy="52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052" y="4039490"/>
            <a:ext cx="2208967" cy="52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1157324"/>
            <a:ext cx="1609118" cy="5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933395"/>
            <a:ext cx="11340000" cy="100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6127547"/>
            <a:ext cx="1942367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02075" y="2294255"/>
            <a:ext cx="23710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7783" y="3490363"/>
            <a:ext cx="666498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1157131"/>
            <a:ext cx="980705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314" y="2309462"/>
            <a:ext cx="1447255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1176625"/>
            <a:ext cx="561763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725" y="2945130"/>
            <a:ext cx="2560955" cy="6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63485" y="1033145"/>
            <a:ext cx="318452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0680" y="4387764"/>
            <a:ext cx="637934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1295" y="2224405"/>
            <a:ext cx="29267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099895"/>
            <a:ext cx="1056876" cy="4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4185427"/>
            <a:ext cx="866448" cy="4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3862022"/>
            <a:ext cx="314206" cy="31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8610" y="3940175"/>
            <a:ext cx="18662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34555" y="1144270"/>
            <a:ext cx="193294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4953406"/>
            <a:ext cx="1380604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236" y="4962943"/>
            <a:ext cx="1237783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224272"/>
            <a:ext cx="980706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140" y="3938905"/>
            <a:ext cx="223774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2254080"/>
            <a:ext cx="1247303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8910" y="3119120"/>
            <a:ext cx="7715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0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08700" y="4029710"/>
            <a:ext cx="26015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589475"/>
            <a:ext cx="11340000" cy="83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99" y="5722782"/>
            <a:ext cx="1447254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" y="612140"/>
            <a:ext cx="10872470" cy="3722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4425" y="2637155"/>
            <a:ext cx="3216910" cy="5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8"/>
          <a:stretch>
            <a:fillRect/>
          </a:stretch>
        </p:blipFill>
        <p:spPr>
          <a:xfrm>
            <a:off x="479425" y="4293235"/>
            <a:ext cx="10872470" cy="2520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42715" y="4333875"/>
            <a:ext cx="1426845" cy="6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2101371"/>
            <a:ext cx="2037581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4008309"/>
            <a:ext cx="1628161" cy="52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58236" y="3073603"/>
            <a:ext cx="1751939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0915" y="4960620"/>
            <a:ext cx="183070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1262216"/>
            <a:ext cx="314205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3063768"/>
            <a:ext cx="1675768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634" y="4007438"/>
            <a:ext cx="2142317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2272995"/>
            <a:ext cx="609370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1224387"/>
            <a:ext cx="1371083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37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4103204"/>
            <a:ext cx="837884" cy="4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3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94205"/>
            <a:ext cx="11340000" cy="282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16070" y="2927632"/>
            <a:ext cx="2313702" cy="52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90015" y="2016760"/>
            <a:ext cx="60769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66851" y="3006996"/>
            <a:ext cx="561763" cy="38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912718"/>
            <a:ext cx="1494861" cy="4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3064727"/>
            <a:ext cx="837884" cy="31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843655"/>
            <a:ext cx="14757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5916065"/>
            <a:ext cx="314206" cy="31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56885" y="1081405"/>
            <a:ext cx="32296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420" y="4037813"/>
            <a:ext cx="2456523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4103204"/>
            <a:ext cx="895012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1338412"/>
            <a:ext cx="314206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8945" y="3999865"/>
            <a:ext cx="337185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0565" y="2881630"/>
            <a:ext cx="19786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27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3724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326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7401" y="3101233"/>
            <a:ext cx="666498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7879" y="4894269"/>
            <a:ext cx="271360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4093671"/>
            <a:ext cx="2275617" cy="5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5209072"/>
            <a:ext cx="1085440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55240" y="3184525"/>
            <a:ext cx="295592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2252637"/>
            <a:ext cx="1371083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5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3778" y="1252804"/>
            <a:ext cx="1256826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3224801"/>
            <a:ext cx="2018539" cy="4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300155"/>
            <a:ext cx="314206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6850" y="3044190"/>
            <a:ext cx="29038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995" y="908050"/>
            <a:ext cx="168465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042848"/>
            <a:ext cx="980705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8820" y="3744595"/>
            <a:ext cx="23520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2024-10-10T08:04:39Z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