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2381250"/>
            <a:ext cx="566737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071" y="888856"/>
            <a:ext cx="86677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03735" y="911128"/>
            <a:ext cx="37736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2826" y="1493019"/>
            <a:ext cx="37736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4826" y="2074910"/>
            <a:ext cx="37736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25408" y="2629091"/>
            <a:ext cx="37736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681" y="3192509"/>
            <a:ext cx="37736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65553" y="3811345"/>
            <a:ext cx="543619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3953" y="4365527"/>
            <a:ext cx="37736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91663" y="4965891"/>
            <a:ext cx="37736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69626" y="5538546"/>
            <a:ext cx="37736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03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509" y="741362"/>
            <a:ext cx="8543925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32171" y="791055"/>
            <a:ext cx="47157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6535" y="1363710"/>
            <a:ext cx="47157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2426" y="1945601"/>
            <a:ext cx="47157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43880" y="2518255"/>
            <a:ext cx="47157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25408" y="3090909"/>
            <a:ext cx="47157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11008" y="3682036"/>
            <a:ext cx="47157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94135" y="4226982"/>
            <a:ext cx="47157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37481" y="4827345"/>
            <a:ext cx="47157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27591" y="5418473"/>
            <a:ext cx="241160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94645" y="5981892"/>
            <a:ext cx="241160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21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685925"/>
            <a:ext cx="85344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32681" y="1696219"/>
            <a:ext cx="262833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5736" y="2278110"/>
            <a:ext cx="360739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5845" y="2860001"/>
            <a:ext cx="470651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78863" y="3423419"/>
            <a:ext cx="470651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85626" y="3986835"/>
            <a:ext cx="470651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33044" y="4596434"/>
            <a:ext cx="470651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57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479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838200"/>
            <a:ext cx="85820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15808" y="1474553"/>
            <a:ext cx="157539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7161" y="1474996"/>
            <a:ext cx="248979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74062" y="2047208"/>
            <a:ext cx="11228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9808" y="2047208"/>
            <a:ext cx="254521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40317" y="2610627"/>
            <a:ext cx="112281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6135" y="2619863"/>
            <a:ext cx="25729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78862" y="3192518"/>
            <a:ext cx="13814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15662" y="3192518"/>
            <a:ext cx="33303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39443" y="3765173"/>
            <a:ext cx="18063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60971" y="3765172"/>
            <a:ext cx="233277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58789" y="4328591"/>
            <a:ext cx="14460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40171" y="4337827"/>
            <a:ext cx="24713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74062" y="4910482"/>
            <a:ext cx="14460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30934" y="4901246"/>
            <a:ext cx="341343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25044" y="5483136"/>
            <a:ext cx="14460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709626" y="5473900"/>
            <a:ext cx="244361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1162050"/>
            <a:ext cx="86582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45119" y="1142043"/>
            <a:ext cx="119446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2719" y="1151280"/>
            <a:ext cx="119446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7481" y="1733171"/>
            <a:ext cx="169546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16027" y="1742407"/>
            <a:ext cx="253597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80463" y="2278117"/>
            <a:ext cx="169546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31299" y="2305825"/>
            <a:ext cx="24805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7263" y="2878481"/>
            <a:ext cx="140913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69481" y="2878482"/>
            <a:ext cx="42262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85408" y="3451134"/>
            <a:ext cx="335801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96099" y="4023788"/>
            <a:ext cx="15661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56171" y="4023787"/>
            <a:ext cx="15661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41043" y="4587205"/>
            <a:ext cx="19448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104316" y="4596441"/>
            <a:ext cx="19448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31079" y="5169095"/>
            <a:ext cx="148303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238570" y="5169094"/>
            <a:ext cx="36720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8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1438275"/>
            <a:ext cx="85248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4424" y="1428368"/>
            <a:ext cx="148303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5042" y="1437604"/>
            <a:ext cx="309939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8789" y="1982548"/>
            <a:ext cx="119670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87588" y="2010256"/>
            <a:ext cx="1575393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80824" y="2564437"/>
            <a:ext cx="187095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5770" y="2536728"/>
            <a:ext cx="187095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11734" y="3137092"/>
            <a:ext cx="239743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41625" y="3137092"/>
            <a:ext cx="187095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48462" y="3718982"/>
            <a:ext cx="187095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03371" y="4291637"/>
            <a:ext cx="128906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77116" y="4291637"/>
            <a:ext cx="357968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58426" y="4864292"/>
            <a:ext cx="15846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98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157287"/>
            <a:ext cx="86487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01772" y="1160510"/>
            <a:ext cx="14645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6063" y="1151274"/>
            <a:ext cx="14645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9700" y="1714691"/>
            <a:ext cx="14645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0318" y="1733163"/>
            <a:ext cx="257291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04972" y="2287344"/>
            <a:ext cx="112281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4681" y="2296580"/>
            <a:ext cx="112281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22354" y="3432652"/>
            <a:ext cx="189866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94353" y="3451123"/>
            <a:ext cx="238819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36245" y="4014543"/>
            <a:ext cx="189866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25554" y="4587196"/>
            <a:ext cx="189866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05481" y="5150613"/>
            <a:ext cx="189866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91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614" y="807459"/>
            <a:ext cx="8505825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9518" y="828002"/>
            <a:ext cx="126942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3991" y="818765"/>
            <a:ext cx="166775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6246" y="1391419"/>
            <a:ext cx="252673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2428" y="1973310"/>
            <a:ext cx="315480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64100" y="2545966"/>
            <a:ext cx="126942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41627" y="2527494"/>
            <a:ext cx="126942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76244" y="3118620"/>
            <a:ext cx="146455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62499" y="4245456"/>
            <a:ext cx="296084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72535" y="4245457"/>
            <a:ext cx="146455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28390" y="4827348"/>
            <a:ext cx="235124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89044" y="4827348"/>
            <a:ext cx="235124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63371" y="5409239"/>
            <a:ext cx="220346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85116" y="5409237"/>
            <a:ext cx="352426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8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122" y="1785507"/>
            <a:ext cx="86582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225" y="2341419"/>
            <a:ext cx="8591550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07080" y="1807056"/>
            <a:ext cx="15846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3553" y="1807056"/>
            <a:ext cx="241590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7636" y="2980519"/>
            <a:ext cx="19119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03127" y="2980074"/>
            <a:ext cx="253076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93818" y="4134621"/>
            <a:ext cx="19119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51781" y="4134620"/>
            <a:ext cx="2521527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10182" y="4716510"/>
            <a:ext cx="196734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57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2281237"/>
            <a:ext cx="851535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01044" y="2342764"/>
            <a:ext cx="21665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6934" y="2342764"/>
            <a:ext cx="270222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5879" y="2924654"/>
            <a:ext cx="31640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9551" y="3497309"/>
            <a:ext cx="316404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1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1119187"/>
            <a:ext cx="86582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69263" y="1733165"/>
            <a:ext cx="298855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5772" y="2324292"/>
            <a:ext cx="47342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6390" y="2887710"/>
            <a:ext cx="47342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7372" y="3460365"/>
            <a:ext cx="47342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23299" y="4060728"/>
            <a:ext cx="47342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7917" y="4605673"/>
            <a:ext cx="47342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7589" y="5206037"/>
            <a:ext cx="473422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25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2024-10-25T08:50:42Z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