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40" r:id="rId6"/>
    <p:sldId id="338" r:id="rId7"/>
    <p:sldId id="336" r:id="rId8"/>
    <p:sldId id="335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109595"/>
            <a:ext cx="48291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4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444343"/>
            <a:ext cx="1133047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040" y="3130550"/>
            <a:ext cx="25044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2387501"/>
            <a:ext cx="1294911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3074041"/>
            <a:ext cx="1133047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400" y="4465955"/>
            <a:ext cx="158051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745" y="4466190"/>
            <a:ext cx="2113753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4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25880" y="2376805"/>
            <a:ext cx="1025334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455" y="3091764"/>
            <a:ext cx="771234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090614"/>
            <a:ext cx="457027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2472566"/>
            <a:ext cx="457027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3854519"/>
            <a:ext cx="361813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5226941"/>
            <a:ext cx="390377" cy="4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2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72920"/>
            <a:ext cx="10480675" cy="4930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05855" y="1709420"/>
            <a:ext cx="17138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6851" y="3244447"/>
            <a:ext cx="561763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978278"/>
            <a:ext cx="1094962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2461940"/>
            <a:ext cx="923576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181" y="2452416"/>
            <a:ext cx="790278" cy="4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640"/>
            <a:ext cx="11340000" cy="2848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4630" y="5317490"/>
            <a:ext cx="101403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6081736"/>
            <a:ext cx="3589571" cy="5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295"/>
            <a:ext cx="10038080" cy="717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23"/>
          <a:stretch>
            <a:fillRect/>
          </a:stretch>
        </p:blipFill>
        <p:spPr>
          <a:xfrm>
            <a:off x="1631315" y="1485265"/>
            <a:ext cx="6626860" cy="52939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9875" y="2365375"/>
            <a:ext cx="6013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233626"/>
            <a:ext cx="523677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09340"/>
            <a:ext cx="11340000" cy="1575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34325" y="4681192"/>
            <a:ext cx="1142569" cy="42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9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1014785"/>
            <a:ext cx="685541" cy="51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25"/>
            <a:ext cx="11340000" cy="203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654" y="3211638"/>
            <a:ext cx="2247052" cy="5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