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9"/>
  </p:handoutMasterIdLst>
  <p:sldIdLst>
    <p:sldId id="302" r:id="rId3"/>
    <p:sldId id="324" r:id="rId4"/>
    <p:sldId id="339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56" r:id="rId14"/>
    <p:sldId id="329" r:id="rId15"/>
    <p:sldId id="327" r:id="rId17"/>
    <p:sldId id="326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3048000"/>
            <a:ext cx="48768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93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3777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69"/>
          <a:stretch>
            <a:fillRect/>
          </a:stretch>
        </p:blipFill>
        <p:spPr>
          <a:xfrm>
            <a:off x="407670" y="908685"/>
            <a:ext cx="11339830" cy="1799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41"/>
          <a:stretch>
            <a:fillRect/>
          </a:stretch>
        </p:blipFill>
        <p:spPr>
          <a:xfrm>
            <a:off x="408305" y="695120"/>
            <a:ext cx="11339830" cy="16385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8305" y="1570355"/>
            <a:ext cx="742696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76680"/>
            <a:ext cx="11340000" cy="455275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3675" y="2533650"/>
            <a:ext cx="1155382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670" y="3364230"/>
            <a:ext cx="1115822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9570" y="4310380"/>
            <a:ext cx="1137793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9570" y="5197475"/>
            <a:ext cx="1126236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88620" y="6108065"/>
            <a:ext cx="559879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9" grpId="0" bldLvl="0" animBg="1"/>
      <p:bldP spid="31" grpId="0" bldLvl="0" animBg="1"/>
      <p:bldP spid="3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68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161415"/>
            <a:ext cx="1145032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1630" y="2016760"/>
            <a:ext cx="1127506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2877820"/>
            <a:ext cx="1125664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3777615"/>
            <a:ext cx="1137793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59410" y="4594225"/>
            <a:ext cx="1123823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8" grpId="0" bldLvl="0" animBg="1"/>
      <p:bldP spid="32" grpId="0" bldLvl="0" animBg="1"/>
      <p:bldP spid="4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40" y="611710"/>
            <a:ext cx="11340000" cy="357517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58775" y="741045"/>
            <a:ext cx="1122997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8775" y="1668145"/>
            <a:ext cx="1129919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58775" y="2531110"/>
            <a:ext cx="11219815" cy="66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670" y="3506470"/>
            <a:ext cx="211645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77540"/>
            <a:ext cx="11340000" cy="2681379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407670" y="4269740"/>
            <a:ext cx="1116901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68935" y="5085715"/>
            <a:ext cx="1149159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9570" y="6075680"/>
            <a:ext cx="713359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  <p:bldP spid="25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375775" cy="1177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635"/>
            <a:ext cx="11340000" cy="4720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06"/>
          <a:stretch>
            <a:fillRect/>
          </a:stretch>
        </p:blipFill>
        <p:spPr>
          <a:xfrm>
            <a:off x="360045" y="1772920"/>
            <a:ext cx="10775950" cy="2558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83" b="68017"/>
          <a:stretch>
            <a:fillRect/>
          </a:stretch>
        </p:blipFill>
        <p:spPr>
          <a:xfrm>
            <a:off x="407670" y="692785"/>
            <a:ext cx="4673600" cy="9950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293235"/>
            <a:ext cx="10775950" cy="26543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43660" y="4438015"/>
            <a:ext cx="93662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23615" y="4508500"/>
            <a:ext cx="93408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41975" y="4448810"/>
            <a:ext cx="77597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59700" y="4510405"/>
            <a:ext cx="156464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2082349"/>
            <a:ext cx="771234" cy="4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7279" y="2082349"/>
            <a:ext cx="1532947" cy="4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7531" y="2072814"/>
            <a:ext cx="790277" cy="4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017" y="3056610"/>
            <a:ext cx="961662" cy="42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4156" y="3056610"/>
            <a:ext cx="1532947" cy="42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1536" y="3104322"/>
            <a:ext cx="866448" cy="38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2968448"/>
            <a:ext cx="1875717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6498" y="2958916"/>
            <a:ext cx="561763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4046896"/>
            <a:ext cx="466549" cy="4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8765" y="4161329"/>
            <a:ext cx="314206" cy="31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4534" y="4046896"/>
            <a:ext cx="1371083" cy="4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3071745"/>
            <a:ext cx="1399647" cy="4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4559" y="3186047"/>
            <a:ext cx="314206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1133" y="4005214"/>
            <a:ext cx="1532947" cy="4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58992" y="4005214"/>
            <a:ext cx="1380604" cy="52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517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02945" y="3621405"/>
            <a:ext cx="1095311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9410" y="4553585"/>
            <a:ext cx="506539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2024-10-10T06:30:27Z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