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110" y="1973580"/>
            <a:ext cx="8145780" cy="2910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206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300355"/>
            <a:ext cx="437984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287009"/>
            <a:ext cx="342770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3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899795"/>
            <a:ext cx="11160000" cy="5160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781505"/>
            <a:ext cx="11340000" cy="39204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3"/>
          <a:stretch>
            <a:fillRect/>
          </a:stretch>
        </p:blipFill>
        <p:spPr>
          <a:xfrm>
            <a:off x="71755" y="836295"/>
            <a:ext cx="11340000" cy="210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917065"/>
            <a:ext cx="76327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9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4460" y="5233670"/>
            <a:ext cx="64135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89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8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703705" y="2997200"/>
            <a:ext cx="10153060" cy="2807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5605" y="3057525"/>
            <a:ext cx="97116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5605" y="3993515"/>
            <a:ext cx="99402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605" y="4938395"/>
            <a:ext cx="99402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4005" y="1945640"/>
            <a:ext cx="101809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30" y="2877820"/>
            <a:ext cx="111556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9870" y="3822065"/>
            <a:ext cx="106064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5910" y="4818380"/>
            <a:ext cx="23660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78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160" y="2743200"/>
            <a:ext cx="963993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960" y="3590925"/>
            <a:ext cx="93383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625" y="4455795"/>
            <a:ext cx="91713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2355" y="5328920"/>
            <a:ext cx="937450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73455" y="6160770"/>
            <a:ext cx="864489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9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975" y="3973830"/>
            <a:ext cx="1095121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" y="4915535"/>
            <a:ext cx="1074610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9160" y="5894070"/>
            <a:ext cx="35687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400" y="3086735"/>
            <a:ext cx="106749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875" y="4030345"/>
            <a:ext cx="105752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845" y="4987925"/>
            <a:ext cx="109683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6150" y="5930265"/>
            <a:ext cx="81527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25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4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91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6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8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68500"/>
            <a:ext cx="11340000" cy="31129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91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