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6" r:id="rId5"/>
    <p:sldId id="368" r:id="rId6"/>
    <p:sldId id="345" r:id="rId7"/>
    <p:sldId id="344" r:id="rId8"/>
    <p:sldId id="342" r:id="rId9"/>
    <p:sldId id="341" r:id="rId10"/>
    <p:sldId id="340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423160"/>
            <a:ext cx="651510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60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05770"/>
            <a:ext cx="361812" cy="4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466659"/>
            <a:ext cx="371334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76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6363" y="2218361"/>
            <a:ext cx="387570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22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99466" y="5951981"/>
            <a:ext cx="329840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641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3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/>
          <a:stretch>
            <a:fillRect/>
          </a:stretch>
        </p:blipFill>
        <p:spPr>
          <a:xfrm>
            <a:off x="983615" y="5157470"/>
            <a:ext cx="11016660" cy="1095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287" y="5510007"/>
            <a:ext cx="428463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19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48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2818" y="6145636"/>
            <a:ext cx="346279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" y="1468120"/>
            <a:ext cx="11788140" cy="39217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456045" y="2709545"/>
            <a:ext cx="1113155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3790" y="3058795"/>
            <a:ext cx="1113155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0235" y="3789045"/>
            <a:ext cx="122936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0145" y="4221480"/>
            <a:ext cx="8032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6000" y="4530090"/>
            <a:ext cx="727710" cy="2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67755" y="4941570"/>
            <a:ext cx="1101725" cy="24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4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7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057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092" y="2887934"/>
            <a:ext cx="8798597" cy="38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295" y="3717925"/>
            <a:ext cx="94443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880" y="4436745"/>
            <a:ext cx="105359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4000" y="5257165"/>
            <a:ext cx="107803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0985" y="6090920"/>
            <a:ext cx="49180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3" grpId="0" bldLvl="0" animBg="1"/>
      <p:bldP spid="15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72"/>
          <a:stretch>
            <a:fillRect/>
          </a:stretch>
        </p:blipFill>
        <p:spPr>
          <a:xfrm>
            <a:off x="360045" y="2061210"/>
            <a:ext cx="11292840" cy="30236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9702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6"/>
          <a:stretch>
            <a:fillRect/>
          </a:stretch>
        </p:blipFill>
        <p:spPr>
          <a:xfrm>
            <a:off x="407035" y="836725"/>
            <a:ext cx="11292840" cy="29154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35"/>
          <a:stretch>
            <a:fillRect/>
          </a:stretch>
        </p:blipFill>
        <p:spPr>
          <a:xfrm>
            <a:off x="407035" y="3500755"/>
            <a:ext cx="11339830" cy="1871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00"/>
          <a:stretch>
            <a:fillRect/>
          </a:stretch>
        </p:blipFill>
        <p:spPr>
          <a:xfrm>
            <a:off x="360045" y="1340915"/>
            <a:ext cx="11339830" cy="27484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0"/>
          <a:stretch>
            <a:fillRect/>
          </a:stretch>
        </p:blipFill>
        <p:spPr>
          <a:xfrm>
            <a:off x="432435" y="666545"/>
            <a:ext cx="11339830" cy="2043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2709750"/>
            <a:ext cx="11340000" cy="4030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8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67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980440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41"/>
          <a:stretch>
            <a:fillRect/>
          </a:stretch>
        </p:blipFill>
        <p:spPr>
          <a:xfrm>
            <a:off x="695325" y="1557020"/>
            <a:ext cx="11160000" cy="3377383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2"/>
          <a:stretch>
            <a:fillRect/>
          </a:stretch>
        </p:blipFill>
        <p:spPr>
          <a:xfrm>
            <a:off x="2207260" y="4221480"/>
            <a:ext cx="7788910" cy="25076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60685" y="3933190"/>
            <a:ext cx="73787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