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7" r:id="rId5"/>
    <p:sldId id="370" r:id="rId6"/>
    <p:sldId id="346" r:id="rId7"/>
    <p:sldId id="345" r:id="rId8"/>
    <p:sldId id="344" r:id="rId9"/>
    <p:sldId id="343" r:id="rId10"/>
    <p:sldId id="341" r:id="rId11"/>
    <p:sldId id="339" r:id="rId12"/>
    <p:sldId id="338" r:id="rId13"/>
    <p:sldId id="335" r:id="rId14"/>
    <p:sldId id="334" r:id="rId15"/>
    <p:sldId id="333" r:id="rId16"/>
    <p:sldId id="371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7560" y="3017520"/>
            <a:ext cx="55168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95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5853" y="1983456"/>
            <a:ext cx="337920" cy="36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191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2390" y="1654175"/>
            <a:ext cx="80264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>
            <a:fillRect/>
          </a:stretch>
        </p:blipFill>
        <p:spPr>
          <a:xfrm>
            <a:off x="3647440" y="1557020"/>
            <a:ext cx="4272915" cy="3143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055370" y="4725670"/>
            <a:ext cx="10729005" cy="18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048686"/>
            <a:ext cx="42846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4"/>
          <a:stretch>
            <a:fillRect/>
          </a:stretch>
        </p:blipFill>
        <p:spPr>
          <a:xfrm>
            <a:off x="360045" y="899795"/>
            <a:ext cx="11340000" cy="552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853055"/>
            <a:ext cx="7607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66"/>
          <a:stretch>
            <a:fillRect/>
          </a:stretch>
        </p:blipFill>
        <p:spPr>
          <a:xfrm>
            <a:off x="551180" y="1484425"/>
            <a:ext cx="11340000" cy="1965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588498"/>
            <a:ext cx="428463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820" y="5790565"/>
            <a:ext cx="7797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6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1394460"/>
            <a:ext cx="11160000" cy="35388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863975" y="1989455"/>
            <a:ext cx="140017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1720" y="2421255"/>
            <a:ext cx="143192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1945" y="2690495"/>
            <a:ext cx="140017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07275" y="3141345"/>
            <a:ext cx="954405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9875" y="3851275"/>
            <a:ext cx="97980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84390" y="3492500"/>
            <a:ext cx="138493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00415" y="4182110"/>
            <a:ext cx="140525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51855" y="4516755"/>
            <a:ext cx="72009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7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97"/>
          <a:stretch>
            <a:fillRect/>
          </a:stretch>
        </p:blipFill>
        <p:spPr>
          <a:xfrm>
            <a:off x="407035" y="3789045"/>
            <a:ext cx="11340000" cy="285194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1"/>
          <a:stretch>
            <a:fillRect/>
          </a:stretch>
        </p:blipFill>
        <p:spPr>
          <a:xfrm>
            <a:off x="407035" y="1051990"/>
            <a:ext cx="11340000" cy="3497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052195"/>
            <a:ext cx="110648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89455"/>
            <a:ext cx="110648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976245"/>
            <a:ext cx="110648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789045"/>
            <a:ext cx="110648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5310"/>
            <a:ext cx="1134364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335" y="2851785"/>
            <a:ext cx="1066927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60470"/>
            <a:ext cx="1111313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581525"/>
            <a:ext cx="112693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514975"/>
            <a:ext cx="95885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5"/>
          <a:stretch>
            <a:fillRect/>
          </a:stretch>
        </p:blipFill>
        <p:spPr>
          <a:xfrm>
            <a:off x="407035" y="1917065"/>
            <a:ext cx="11340000" cy="38887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1083945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5"/>
          <a:stretch>
            <a:fillRect/>
          </a:stretch>
        </p:blipFill>
        <p:spPr>
          <a:xfrm>
            <a:off x="479425" y="980870"/>
            <a:ext cx="11340000" cy="28374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0"/>
          <a:stretch>
            <a:fillRect/>
          </a:stretch>
        </p:blipFill>
        <p:spPr>
          <a:xfrm>
            <a:off x="479425" y="3789045"/>
            <a:ext cx="11339830" cy="10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0"/>
          <a:stretch>
            <a:fillRect/>
          </a:stretch>
        </p:blipFill>
        <p:spPr>
          <a:xfrm>
            <a:off x="360045" y="1916860"/>
            <a:ext cx="11339830" cy="3819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2401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551180" y="105283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494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4682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6672" y="2581953"/>
            <a:ext cx="437984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77540"/>
            <a:ext cx="11340000" cy="2723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