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90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2407920"/>
            <a:ext cx="907542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3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3073328"/>
            <a:ext cx="380856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64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5992588"/>
            <a:ext cx="371335" cy="4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80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99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9229" y="2130093"/>
            <a:ext cx="355288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17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22047"/>
            <a:ext cx="371335" cy="4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2"/>
          <a:stretch>
            <a:fillRect/>
          </a:stretch>
        </p:blipFill>
        <p:spPr>
          <a:xfrm>
            <a:off x="360045" y="1125015"/>
            <a:ext cx="11339830" cy="17870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>
            <a:fillRect/>
          </a:stretch>
        </p:blipFill>
        <p:spPr>
          <a:xfrm>
            <a:off x="360045" y="899795"/>
            <a:ext cx="11340000" cy="3884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3933190"/>
            <a:ext cx="84328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9"/>
          <a:stretch>
            <a:fillRect/>
          </a:stretch>
        </p:blipFill>
        <p:spPr>
          <a:xfrm>
            <a:off x="407035" y="1196770"/>
            <a:ext cx="11340000" cy="3720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127760"/>
            <a:ext cx="11772900" cy="46024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231765" y="1918335"/>
            <a:ext cx="142049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16570" y="2349500"/>
            <a:ext cx="705485" cy="3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80100" y="3194050"/>
            <a:ext cx="117983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6045" y="3573145"/>
            <a:ext cx="113347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16570" y="4509135"/>
            <a:ext cx="85661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48115" y="4941570"/>
            <a:ext cx="117856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55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7240" y="1099185"/>
            <a:ext cx="5207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85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634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4870" y="1976120"/>
            <a:ext cx="60579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799620"/>
            <a:ext cx="437984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13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956421"/>
            <a:ext cx="437984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7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1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5913543"/>
            <a:ext cx="428463" cy="3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29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556385"/>
            <a:ext cx="10320020" cy="5147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401" t="-3635" r="8361" b="-6287"/>
          <a:stretch>
            <a:fillRect/>
          </a:stretch>
        </p:blipFill>
        <p:spPr>
          <a:xfrm>
            <a:off x="542925" y="754380"/>
            <a:ext cx="10891520" cy="83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03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38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075" y="2274570"/>
            <a:ext cx="101206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5065" y="3230880"/>
            <a:ext cx="100234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9025" y="4163060"/>
            <a:ext cx="100901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3790" y="5118735"/>
            <a:ext cx="765492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538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2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345" y="2894965"/>
            <a:ext cx="99352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000" y="3733165"/>
            <a:ext cx="908177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870" y="4543425"/>
            <a:ext cx="96577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705" y="5352415"/>
            <a:ext cx="94132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6630" y="6183630"/>
            <a:ext cx="76314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5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82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21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1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88" b="526"/>
          <a:stretch>
            <a:fillRect/>
          </a:stretch>
        </p:blipFill>
        <p:spPr>
          <a:xfrm>
            <a:off x="752475" y="1340485"/>
            <a:ext cx="10589895" cy="720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40" y="2133170"/>
            <a:ext cx="11340000" cy="3410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2024-10-01T12:43:26Z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