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9" r:id="rId5"/>
    <p:sldId id="374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0420" y="2926080"/>
            <a:ext cx="547116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08"/>
          <a:stretch>
            <a:fillRect/>
          </a:stretch>
        </p:blipFill>
        <p:spPr>
          <a:xfrm>
            <a:off x="551180" y="1052625"/>
            <a:ext cx="11339830" cy="2081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855"/>
            <a:ext cx="11340000" cy="2862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911225" y="3644900"/>
            <a:ext cx="11089050" cy="3096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3975" y="5904865"/>
            <a:ext cx="7797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57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280" y="3993515"/>
            <a:ext cx="78486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902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6680" y="5673725"/>
            <a:ext cx="74422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57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0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323029"/>
            <a:ext cx="342769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133630"/>
            <a:ext cx="361812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504950"/>
            <a:ext cx="11340000" cy="34876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400415" y="2132965"/>
            <a:ext cx="13125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80100" y="2606675"/>
            <a:ext cx="83058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8025" y="2606675"/>
            <a:ext cx="83058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24495" y="2997200"/>
            <a:ext cx="100584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03520" y="3429000"/>
            <a:ext cx="75628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08160" y="3789045"/>
            <a:ext cx="111315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10680" y="4149090"/>
            <a:ext cx="112395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12125" y="4509135"/>
            <a:ext cx="112395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61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420" y="1878965"/>
            <a:ext cx="586613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595" y="2727960"/>
            <a:ext cx="1080643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325" y="3576320"/>
            <a:ext cx="1089279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7340" y="4424680"/>
            <a:ext cx="970407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0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0675" y="1969135"/>
            <a:ext cx="108908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180" y="2799715"/>
            <a:ext cx="1053338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8770" y="3652520"/>
            <a:ext cx="59334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011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9405" y="1899285"/>
            <a:ext cx="1075626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245" y="2677795"/>
            <a:ext cx="108413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6070" y="3524885"/>
            <a:ext cx="1109599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0675" y="4417695"/>
            <a:ext cx="107556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7975" y="5212080"/>
            <a:ext cx="1084262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0040" y="6076315"/>
            <a:ext cx="151638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9" grpId="0" bldLvl="0" animBg="1"/>
      <p:bldP spid="22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661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280" y="1845310"/>
            <a:ext cx="661162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51"/>
          <a:stretch>
            <a:fillRect/>
          </a:stretch>
        </p:blipFill>
        <p:spPr>
          <a:xfrm>
            <a:off x="360045" y="1916430"/>
            <a:ext cx="11340000" cy="39716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970280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2"/>
          <a:stretch>
            <a:fillRect/>
          </a:stretch>
        </p:blipFill>
        <p:spPr>
          <a:xfrm>
            <a:off x="426085" y="1269160"/>
            <a:ext cx="11340000" cy="2919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79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064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21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839470" y="980440"/>
            <a:ext cx="10589895" cy="7200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60"/>
          <a:stretch>
            <a:fillRect/>
          </a:stretch>
        </p:blipFill>
        <p:spPr>
          <a:xfrm>
            <a:off x="767080" y="1628775"/>
            <a:ext cx="10593705" cy="489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14"/>
          <a:stretch>
            <a:fillRect/>
          </a:stretch>
        </p:blipFill>
        <p:spPr>
          <a:xfrm>
            <a:off x="263525" y="980235"/>
            <a:ext cx="11340000" cy="9538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28250" y="980440"/>
            <a:ext cx="71056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818845"/>
            <a:ext cx="11340000" cy="186220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78"/>
          <a:stretch>
            <a:fillRect/>
          </a:stretch>
        </p:blipFill>
        <p:spPr>
          <a:xfrm>
            <a:off x="695325" y="3573145"/>
            <a:ext cx="11339830" cy="302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2024-10-01T13:50:17Z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