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1" r:id="rId11"/>
    <p:sldId id="340" r:id="rId12"/>
    <p:sldId id="339" r:id="rId13"/>
    <p:sldId id="338" r:id="rId14"/>
    <p:sldId id="336" r:id="rId15"/>
    <p:sldId id="335" r:id="rId16"/>
    <p:sldId id="372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0360" y="2430780"/>
            <a:ext cx="6431280" cy="1996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6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5186227"/>
            <a:ext cx="371334" cy="4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794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5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845640"/>
            <a:ext cx="11340000" cy="380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547" y="6061746"/>
            <a:ext cx="371335" cy="40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794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30"/>
          <a:stretch>
            <a:fillRect/>
          </a:stretch>
        </p:blipFill>
        <p:spPr>
          <a:xfrm>
            <a:off x="360045" y="899795"/>
            <a:ext cx="11160000" cy="2186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1916430"/>
            <a:ext cx="72771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1"/>
          <a:stretch>
            <a:fillRect/>
          </a:stretch>
        </p:blipFill>
        <p:spPr>
          <a:xfrm>
            <a:off x="335280" y="836090"/>
            <a:ext cx="11160000" cy="58050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8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6375" y="5492750"/>
            <a:ext cx="54483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5244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8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4166355"/>
            <a:ext cx="371334" cy="39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01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" y="2134235"/>
            <a:ext cx="11971655" cy="258953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000875" y="3141345"/>
            <a:ext cx="130048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92260" y="3141345"/>
            <a:ext cx="108902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76135" y="3933190"/>
            <a:ext cx="152146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89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352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338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17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15" y="2093595"/>
            <a:ext cx="1013269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010" y="2992120"/>
            <a:ext cx="1027493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3605" y="3894455"/>
            <a:ext cx="1077468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32510" y="4846320"/>
            <a:ext cx="1025588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044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33045" y="1812290"/>
            <a:ext cx="1086294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4640" y="2732405"/>
            <a:ext cx="660336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6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8705" y="1966595"/>
            <a:ext cx="1037971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4895" y="2872740"/>
            <a:ext cx="1031494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5690" y="3787775"/>
            <a:ext cx="1046797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90930" y="4702810"/>
            <a:ext cx="1006983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9615"/>
            <a:ext cx="11340000" cy="5197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8401" t="-3635" r="8361" b="-6287"/>
          <a:stretch>
            <a:fillRect/>
          </a:stretch>
        </p:blipFill>
        <p:spPr>
          <a:xfrm>
            <a:off x="542925" y="826770"/>
            <a:ext cx="10891520" cy="83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67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455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2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132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288" b="526"/>
          <a:stretch>
            <a:fillRect/>
          </a:stretch>
        </p:blipFill>
        <p:spPr>
          <a:xfrm>
            <a:off x="767715" y="692150"/>
            <a:ext cx="10589895" cy="72009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1325"/>
            <a:ext cx="11340000" cy="53364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465435" y="5732145"/>
            <a:ext cx="87376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117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2024-10-01T14:08:59Z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