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9" r:id="rId4"/>
    <p:sldId id="348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2396490"/>
            <a:ext cx="6819900" cy="2065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38631"/>
            <a:ext cx="342769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77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931551"/>
            <a:ext cx="380856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51"/>
          <a:stretch>
            <a:fillRect/>
          </a:stretch>
        </p:blipFill>
        <p:spPr>
          <a:xfrm>
            <a:off x="2999740" y="3522980"/>
            <a:ext cx="6264275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16802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233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1996662"/>
            <a:ext cx="371335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83615" y="3285490"/>
            <a:ext cx="11016660" cy="2712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7373" y="5406190"/>
            <a:ext cx="437984" cy="39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5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095" y="4576445"/>
            <a:ext cx="69723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4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620" y="1269365"/>
            <a:ext cx="11160000" cy="45142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31765" y="2565400"/>
            <a:ext cx="86423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1765" y="2897505"/>
            <a:ext cx="86868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800" y="3307080"/>
            <a:ext cx="8997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71285" y="3662680"/>
            <a:ext cx="108902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2080" y="4077335"/>
            <a:ext cx="80581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7845" y="4437380"/>
            <a:ext cx="132524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81670" y="5085715"/>
            <a:ext cx="98044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83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05" y="1832610"/>
            <a:ext cx="108940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180" y="2652395"/>
            <a:ext cx="108051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7500" y="3499485"/>
            <a:ext cx="75977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9245" y="4301490"/>
            <a:ext cx="110947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750" y="5134610"/>
            <a:ext cx="68897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6700" y="1809115"/>
            <a:ext cx="106705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435" y="2639695"/>
            <a:ext cx="110058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2420" y="3457575"/>
            <a:ext cx="110128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5430" y="4276725"/>
            <a:ext cx="106819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2895" y="5096510"/>
            <a:ext cx="36944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5750" y="5937885"/>
            <a:ext cx="95173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3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754380"/>
            <a:ext cx="10891520" cy="8331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485265"/>
            <a:ext cx="9964420" cy="531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9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2973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692785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740" y="1268730"/>
            <a:ext cx="9824720" cy="54914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90430" y="4179570"/>
            <a:ext cx="6153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75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025" y="4276725"/>
            <a:ext cx="6197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2024-10-01T13:06:17Z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