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49" r:id="rId4"/>
    <p:sldId id="348" r:id="rId5"/>
    <p:sldId id="347" r:id="rId6"/>
    <p:sldId id="346" r:id="rId7"/>
    <p:sldId id="345" r:id="rId8"/>
    <p:sldId id="344" r:id="rId9"/>
    <p:sldId id="343" r:id="rId10"/>
    <p:sldId id="342" r:id="rId11"/>
    <p:sldId id="341" r:id="rId12"/>
    <p:sldId id="374" r:id="rId13"/>
    <p:sldId id="340" r:id="rId14"/>
    <p:sldId id="339" r:id="rId15"/>
    <p:sldId id="338" r:id="rId16"/>
    <p:sldId id="337" r:id="rId17"/>
    <p:sldId id="335" r:id="rId18"/>
    <p:sldId id="334" r:id="rId19"/>
    <p:sldId id="333" r:id="rId20"/>
    <p:sldId id="332" r:id="rId21"/>
    <p:sldId id="331" r:id="rId22"/>
    <p:sldId id="330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06930" y="2015490"/>
            <a:ext cx="7978140" cy="28270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272"/>
          <a:stretch>
            <a:fillRect/>
          </a:stretch>
        </p:blipFill>
        <p:spPr>
          <a:xfrm>
            <a:off x="360045" y="899795"/>
            <a:ext cx="11340000" cy="4672613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951"/>
          <a:stretch>
            <a:fillRect/>
          </a:stretch>
        </p:blipFill>
        <p:spPr>
          <a:xfrm>
            <a:off x="623570" y="1556815"/>
            <a:ext cx="11340000" cy="2685329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91764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24411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784432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83465"/>
            <a:ext cx="11340000" cy="26960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26295" y="2607945"/>
            <a:ext cx="652780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0" b="4598"/>
          <a:stretch>
            <a:fillRect/>
          </a:stretch>
        </p:blipFill>
        <p:spPr>
          <a:xfrm>
            <a:off x="360045" y="3140710"/>
            <a:ext cx="11280820" cy="3600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245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4014857"/>
            <a:ext cx="342769" cy="390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30441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422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5903645"/>
            <a:ext cx="428463" cy="400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0785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252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977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5763449"/>
            <a:ext cx="371334" cy="390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11710"/>
            <a:ext cx="11340000" cy="36132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2" b="6253"/>
          <a:stretch>
            <a:fillRect/>
          </a:stretch>
        </p:blipFill>
        <p:spPr>
          <a:xfrm>
            <a:off x="335280" y="4149090"/>
            <a:ext cx="11305585" cy="263715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3654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4875" y="3665220"/>
            <a:ext cx="9663430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7095" y="4472305"/>
            <a:ext cx="7365365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3125" y="5277485"/>
            <a:ext cx="10363200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03580" y="5958205"/>
            <a:ext cx="3731260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9691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1917065"/>
            <a:ext cx="11087735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2865120"/>
            <a:ext cx="759460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3733165"/>
            <a:ext cx="10774045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4629785"/>
            <a:ext cx="9036685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0" grpId="0" bldLvl="0" animBg="1"/>
      <p:bldP spid="1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364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24560" y="3888105"/>
            <a:ext cx="10774680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35355" y="4787900"/>
            <a:ext cx="4829810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87095" y="5641340"/>
            <a:ext cx="9194165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1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1867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43535" y="2052320"/>
            <a:ext cx="1910715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6870" y="2902585"/>
            <a:ext cx="11267440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39725" y="3780790"/>
            <a:ext cx="7897495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13823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3558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63382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07794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80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522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864"/>
          <a:stretch>
            <a:fillRect/>
          </a:stretch>
        </p:blipFill>
        <p:spPr>
          <a:xfrm>
            <a:off x="479425" y="4725670"/>
            <a:ext cx="11340000" cy="177998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593"/>
          <a:stretch>
            <a:fillRect/>
          </a:stretch>
        </p:blipFill>
        <p:spPr>
          <a:xfrm>
            <a:off x="551180" y="1051990"/>
            <a:ext cx="11340000" cy="4618284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GM5N2Y3Y2JhOGIyZjNlOWJhNzgzNjNlOWVhYTJiY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63</cp:revision>
  <dcterms:created xsi:type="dcterms:W3CDTF">2015-09-16T06:44:00Z</dcterms:created>
  <dcterms:modified xsi:type="dcterms:W3CDTF">2024-10-01T14:30:52Z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