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48" r:id="rId4"/>
    <p:sldId id="372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3120" y="1943100"/>
            <a:ext cx="7985760" cy="2971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54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4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3324" y="3271350"/>
            <a:ext cx="437984" cy="39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8758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289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3" b="23725"/>
          <a:stretch>
            <a:fillRect/>
          </a:stretch>
        </p:blipFill>
        <p:spPr>
          <a:xfrm>
            <a:off x="911225" y="2780665"/>
            <a:ext cx="11161440" cy="3816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99"/>
          <a:stretch>
            <a:fillRect/>
          </a:stretch>
        </p:blipFill>
        <p:spPr>
          <a:xfrm>
            <a:off x="360045" y="692580"/>
            <a:ext cx="11339830" cy="1105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275" y="878840"/>
            <a:ext cx="71882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29615"/>
            <a:ext cx="11340000" cy="3957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763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335" y="3707765"/>
            <a:ext cx="936053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5655" y="4539615"/>
            <a:ext cx="976185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2000" y="5367655"/>
            <a:ext cx="984313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8190" y="6195695"/>
            <a:ext cx="1097851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0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125" y="2861945"/>
            <a:ext cx="10831830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8200" y="3808730"/>
            <a:ext cx="10739755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5490" y="4735830"/>
            <a:ext cx="10853420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588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903730"/>
            <a:ext cx="1096518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837815"/>
            <a:ext cx="1108710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7480" y="3771265"/>
            <a:ext cx="1073340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716145"/>
            <a:ext cx="967232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5" grpId="0" bldLvl="0" animBg="1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46330"/>
            <a:ext cx="986868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8990" y="3572510"/>
            <a:ext cx="960882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3120" y="4384675"/>
            <a:ext cx="977455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5495" y="5229225"/>
            <a:ext cx="1030097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0585" y="6031865"/>
            <a:ext cx="1038288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59590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4945" y="1889760"/>
            <a:ext cx="1082484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8285" y="2781300"/>
            <a:ext cx="1120711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00355" y="3651885"/>
            <a:ext cx="1032827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57175" y="4498975"/>
            <a:ext cx="1120203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0500" y="5358765"/>
            <a:ext cx="1107440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33680" y="6250305"/>
            <a:ext cx="789876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7" grpId="0" bldLvl="0" animBg="1"/>
      <p:bldP spid="26" grpId="0" bldLvl="0" animBg="1"/>
      <p:bldP spid="32" grpId="0" bldLvl="0" animBg="1"/>
      <p:bldP spid="3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305"/>
          <a:stretch>
            <a:fillRect/>
          </a:stretch>
        </p:blipFill>
        <p:spPr>
          <a:xfrm>
            <a:off x="479425" y="764540"/>
            <a:ext cx="11340000" cy="44535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5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625" y="4003675"/>
            <a:ext cx="1156271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3450" y="4959985"/>
            <a:ext cx="1093089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31850" y="5897880"/>
            <a:ext cx="90424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1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5510" y="4063365"/>
            <a:ext cx="1090739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055" y="5013325"/>
            <a:ext cx="1069848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4400" y="5904230"/>
            <a:ext cx="1111440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985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4620" y="1855470"/>
            <a:ext cx="11199495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380" y="2781300"/>
            <a:ext cx="10911205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9565" y="3710940"/>
            <a:ext cx="6009640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6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210" y="3828415"/>
            <a:ext cx="1122680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4395" y="4759960"/>
            <a:ext cx="1082484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4375" y="5679440"/>
            <a:ext cx="1142301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382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09880" y="2056765"/>
            <a:ext cx="1106741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5110" y="2988945"/>
            <a:ext cx="743521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77"/>
          <a:stretch>
            <a:fillRect/>
          </a:stretch>
        </p:blipFill>
        <p:spPr>
          <a:xfrm>
            <a:off x="551180" y="1556385"/>
            <a:ext cx="11340000" cy="27092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3216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1503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7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95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5785"/>
            <a:ext cx="11340000" cy="80602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39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32164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2024-10-01T13:41:56Z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