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4680" y="2903220"/>
            <a:ext cx="58826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95300"/>
            <a:ext cx="10568305" cy="6268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1556385"/>
            <a:ext cx="6280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2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87282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314" y="4114639"/>
            <a:ext cx="371335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7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113757"/>
            <a:ext cx="342769" cy="40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3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4538243"/>
            <a:ext cx="342769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262620"/>
            <a:ext cx="380856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63215"/>
            <a:ext cx="11340000" cy="193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6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508" y="6226077"/>
            <a:ext cx="304575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1344930"/>
            <a:ext cx="11971020" cy="41681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663565" y="2205355"/>
            <a:ext cx="13442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3565" y="2637155"/>
            <a:ext cx="131953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3565" y="2983230"/>
            <a:ext cx="84391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6045" y="3766185"/>
            <a:ext cx="855980" cy="3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07935" y="4581525"/>
            <a:ext cx="70548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20505" y="4581525"/>
            <a:ext cx="70548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35" y="4020820"/>
            <a:ext cx="107092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60" y="4906645"/>
            <a:ext cx="110153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5435" y="5773420"/>
            <a:ext cx="105911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6700" y="1829435"/>
            <a:ext cx="106794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960" y="2719070"/>
            <a:ext cx="109982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180" y="3596640"/>
            <a:ext cx="112776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4640" y="4462145"/>
            <a:ext cx="82054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8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63750"/>
            <a:ext cx="110636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79420"/>
            <a:ext cx="1410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340485"/>
            <a:ext cx="9884410" cy="5378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610235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1963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6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550"/>
            <a:ext cx="11340000" cy="294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980440"/>
            <a:ext cx="10589895" cy="7200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4"/>
          <a:stretch>
            <a:fillRect/>
          </a:stretch>
        </p:blipFill>
        <p:spPr>
          <a:xfrm>
            <a:off x="623570" y="1557020"/>
            <a:ext cx="10675620" cy="51123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84105" y="6049010"/>
            <a:ext cx="5899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5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88941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2024-10-01T14:05:34Z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