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55" r:id="rId4"/>
    <p:sldId id="352" r:id="rId5"/>
    <p:sldId id="351" r:id="rId6"/>
    <p:sldId id="350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2895600"/>
            <a:ext cx="59055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41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653440"/>
            <a:ext cx="238035" cy="2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1550"/>
            <a:ext cx="11340000" cy="33529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4999010"/>
            <a:ext cx="238035" cy="22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8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634380"/>
            <a:ext cx="238035" cy="2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17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645527"/>
            <a:ext cx="218992" cy="2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1550"/>
            <a:ext cx="11340000" cy="28535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99214" y="3341968"/>
            <a:ext cx="238035" cy="2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2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273037"/>
            <a:ext cx="238035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440"/>
            <a:ext cx="11340000" cy="2297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5075238"/>
            <a:ext cx="238035" cy="2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08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3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68220"/>
            <a:ext cx="1084516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820670"/>
            <a:ext cx="1074991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9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040" y="4413250"/>
            <a:ext cx="1104074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515" y="4963795"/>
            <a:ext cx="1103122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400" y="5516245"/>
            <a:ext cx="70789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830" y="3260725"/>
            <a:ext cx="109143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465" y="3763645"/>
            <a:ext cx="992314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348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1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860" y="2085975"/>
            <a:ext cx="1058862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80" y="2601595"/>
            <a:ext cx="1053020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225" y="3120390"/>
            <a:ext cx="1060831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505" y="3635375"/>
            <a:ext cx="699452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325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7270"/>
            <a:ext cx="11340000" cy="2823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8040" y="2580640"/>
            <a:ext cx="3302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1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395" y="1460500"/>
            <a:ext cx="1138110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85" y="1963420"/>
            <a:ext cx="1101407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460" y="2478405"/>
            <a:ext cx="1100455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395" y="3001645"/>
            <a:ext cx="1132713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620" y="3510915"/>
            <a:ext cx="1099439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4060" y="4046220"/>
            <a:ext cx="76898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05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7360"/>
            <a:ext cx="11340000" cy="364128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14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1991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395" y="4039870"/>
            <a:ext cx="1051814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345" y="4554220"/>
            <a:ext cx="1054671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620" y="5067935"/>
            <a:ext cx="844867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4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3760841"/>
            <a:ext cx="10349773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4285328"/>
            <a:ext cx="10359294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4800279"/>
            <a:ext cx="10073652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6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3464881"/>
            <a:ext cx="238035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2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642984"/>
            <a:ext cx="218992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3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1645904"/>
            <a:ext cx="238035" cy="21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493850"/>
            <a:ext cx="11340000" cy="116521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59075"/>
            <a:ext cx="11340000" cy="28030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08736" y="4965256"/>
            <a:ext cx="238035" cy="2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7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218207"/>
            <a:ext cx="238035" cy="21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4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225407"/>
            <a:ext cx="266599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1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770544"/>
            <a:ext cx="266599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9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207542"/>
            <a:ext cx="218992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