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2"/>
    <p:sldId id="37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73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6580" y="2583180"/>
            <a:ext cx="595884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8"/>
          <a:stretch>
            <a:fillRect/>
          </a:stretch>
        </p:blipFill>
        <p:spPr>
          <a:xfrm>
            <a:off x="263525" y="1412035"/>
            <a:ext cx="11160000" cy="4358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1913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1224332"/>
            <a:ext cx="371335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0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919318"/>
            <a:ext cx="342770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27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92954"/>
            <a:ext cx="361813" cy="40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4930" y="5584190"/>
            <a:ext cx="7505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81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28294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909320"/>
            <a:ext cx="11160000" cy="5738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895" y="4840605"/>
            <a:ext cx="57658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830276"/>
            <a:ext cx="37133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32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57"/>
          <a:stretch>
            <a:fillRect/>
          </a:stretch>
        </p:blipFill>
        <p:spPr>
          <a:xfrm>
            <a:off x="360045" y="899795"/>
            <a:ext cx="11160000" cy="461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4652645"/>
            <a:ext cx="87693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66"/>
          <a:stretch>
            <a:fillRect/>
          </a:stretch>
        </p:blipFill>
        <p:spPr>
          <a:xfrm>
            <a:off x="0" y="1124380"/>
            <a:ext cx="11160000" cy="16691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695325" y="2709545"/>
            <a:ext cx="11160000" cy="374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479425" y="980870"/>
            <a:ext cx="11160000" cy="3770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5560"/>
            <a:ext cx="11340000" cy="37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775" y="5198745"/>
            <a:ext cx="6311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70" y="1269365"/>
            <a:ext cx="11160000" cy="7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00000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53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27"/>
          <a:stretch>
            <a:fillRect/>
          </a:stretch>
        </p:blipFill>
        <p:spPr>
          <a:xfrm>
            <a:off x="360045" y="899795"/>
            <a:ext cx="11339830" cy="353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5725" y="3755390"/>
            <a:ext cx="7099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93215"/>
            <a:ext cx="11340000" cy="2612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t="78273"/>
          <a:stretch>
            <a:fillRect/>
          </a:stretch>
        </p:blipFill>
        <p:spPr>
          <a:xfrm>
            <a:off x="191135" y="1511300"/>
            <a:ext cx="1097978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8"/>
          <a:stretch>
            <a:fillRect/>
          </a:stretch>
        </p:blipFill>
        <p:spPr>
          <a:xfrm>
            <a:off x="360045" y="899795"/>
            <a:ext cx="11160000" cy="2658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9205" y="2780665"/>
            <a:ext cx="7854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