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3"/>
    <p:sldId id="353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1" r:id="rId13"/>
    <p:sldId id="340" r:id="rId14"/>
    <p:sldId id="339" r:id="rId15"/>
    <p:sldId id="338" r:id="rId16"/>
    <p:sldId id="337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1240" y="2838450"/>
            <a:ext cx="758952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045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1595156"/>
            <a:ext cx="238035" cy="21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951050"/>
            <a:ext cx="11340000" cy="1099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5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2652377"/>
            <a:ext cx="266599" cy="2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1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1519266"/>
            <a:ext cx="238035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4458" y="3634297"/>
            <a:ext cx="257078" cy="21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0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2137938"/>
            <a:ext cx="218992" cy="21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0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2122138"/>
            <a:ext cx="238035" cy="21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9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343865"/>
            <a:ext cx="11340000" cy="2196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5898" y="2117471"/>
            <a:ext cx="266599" cy="21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73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8665" y="4282440"/>
            <a:ext cx="1088771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685" y="4806315"/>
            <a:ext cx="945896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403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159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4800" y="1544955"/>
            <a:ext cx="1086993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340" y="2069465"/>
            <a:ext cx="947420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769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285695"/>
            <a:ext cx="11340000" cy="3106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8970" y="4897120"/>
            <a:ext cx="1101471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970" y="5433695"/>
            <a:ext cx="1101471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100" y="5945505"/>
            <a:ext cx="774827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552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7270"/>
            <a:ext cx="11340000" cy="3150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2623818"/>
            <a:ext cx="266599" cy="21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33501" y="4189683"/>
            <a:ext cx="228513" cy="21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50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55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995" y="1560830"/>
            <a:ext cx="1045464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630" y="2085340"/>
            <a:ext cx="1048258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110" y="2609215"/>
            <a:ext cx="1001141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0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845" y="3089910"/>
            <a:ext cx="1039114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800" y="3615055"/>
            <a:ext cx="824484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458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2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520" y="1477010"/>
            <a:ext cx="1045464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680" y="1991995"/>
            <a:ext cx="1042543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680" y="2496820"/>
            <a:ext cx="1040638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730" y="3011170"/>
            <a:ext cx="1040638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4220" y="3526790"/>
            <a:ext cx="962025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7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895" y="1404620"/>
            <a:ext cx="1127379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895" y="1925320"/>
            <a:ext cx="1128395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310" y="2425700"/>
            <a:ext cx="1130427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465" y="2946400"/>
            <a:ext cx="1131570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1835" y="3479800"/>
            <a:ext cx="163957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0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01" y="2110991"/>
            <a:ext cx="238035" cy="22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9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01" y="2072619"/>
            <a:ext cx="238035" cy="21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5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01" y="1014395"/>
            <a:ext cx="238035" cy="21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9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2023706"/>
            <a:ext cx="266599" cy="21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2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1585967"/>
            <a:ext cx="218992" cy="21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0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2130398"/>
            <a:ext cx="218992" cy="21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7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586804"/>
            <a:ext cx="266599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2024-10-01T12:17:49Z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