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60" r:id="rId4"/>
    <p:sldId id="357" r:id="rId5"/>
    <p:sldId id="355" r:id="rId6"/>
    <p:sldId id="353" r:id="rId7"/>
    <p:sldId id="352" r:id="rId8"/>
    <p:sldId id="350" r:id="rId9"/>
    <p:sldId id="349" r:id="rId10"/>
    <p:sldId id="348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" y="2884170"/>
            <a:ext cx="11635740" cy="1089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597326"/>
            <a:ext cx="218992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7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586642"/>
            <a:ext cx="238035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0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605040"/>
            <a:ext cx="238035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5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094546"/>
            <a:ext cx="238035" cy="21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853260"/>
            <a:ext cx="11340000" cy="1617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284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96060"/>
            <a:ext cx="1082611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964690"/>
            <a:ext cx="1083564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420620"/>
            <a:ext cx="89312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36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8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86585"/>
            <a:ext cx="1085469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341245"/>
            <a:ext cx="108356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812415"/>
            <a:ext cx="65982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86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94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500245"/>
            <a:ext cx="1085469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2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1610" y="1329690"/>
            <a:ext cx="1098550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245" y="1811020"/>
            <a:ext cx="109467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610" y="2265045"/>
            <a:ext cx="1096645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610" y="2745740"/>
            <a:ext cx="1096645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245" y="3199765"/>
            <a:ext cx="109372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1610" y="3680460"/>
            <a:ext cx="1097597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610" y="4147820"/>
            <a:ext cx="1097597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610" y="4615180"/>
            <a:ext cx="1098550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1610" y="5082540"/>
            <a:ext cx="1095692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6540" y="5549900"/>
            <a:ext cx="510222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076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660"/>
            <a:ext cx="11340000" cy="1985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610164"/>
            <a:ext cx="218992" cy="21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770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62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2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195" y="3591560"/>
            <a:ext cx="1036891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195" y="4056380"/>
            <a:ext cx="1036891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50" y="4535375"/>
            <a:ext cx="11340000" cy="13822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0095" y="4558665"/>
            <a:ext cx="103784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095" y="5026025"/>
            <a:ext cx="103879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095" y="5505450"/>
            <a:ext cx="203771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9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640" y="2436495"/>
            <a:ext cx="1057656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005" y="2891155"/>
            <a:ext cx="1054862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690" y="3369310"/>
            <a:ext cx="1055751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115" y="3836035"/>
            <a:ext cx="1055751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475" y="4302760"/>
            <a:ext cx="469011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596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4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640" y="1376680"/>
            <a:ext cx="1086294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260" y="1844675"/>
            <a:ext cx="1056132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770" y="2315210"/>
            <a:ext cx="1086231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290" y="2783205"/>
            <a:ext cx="110451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210" y="3237865"/>
            <a:ext cx="1056132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705" y="3718560"/>
            <a:ext cx="1013333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04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3260"/>
            <a:ext cx="11340000" cy="3760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900" y="3428365"/>
            <a:ext cx="1067117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950" y="3896360"/>
            <a:ext cx="1069086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375" y="4363720"/>
            <a:ext cx="1069086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375" y="4831715"/>
            <a:ext cx="1067117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5950" y="5299075"/>
            <a:ext cx="1067117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790" y="5769610"/>
            <a:ext cx="1066228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460" y="6237605"/>
            <a:ext cx="892048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061928"/>
            <a:ext cx="218992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01595"/>
            <a:ext cx="11340000" cy="3023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08736" y="5179984"/>
            <a:ext cx="238035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8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587404"/>
            <a:ext cx="257078" cy="21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1595"/>
            <a:ext cx="11340000" cy="30497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33501" y="4168730"/>
            <a:ext cx="228513" cy="2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7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081074"/>
            <a:ext cx="218992" cy="2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7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073527"/>
            <a:ext cx="228513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47620"/>
            <a:ext cx="11340000" cy="25682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43022" y="4125477"/>
            <a:ext cx="218992" cy="21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7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083203"/>
            <a:ext cx="238035" cy="2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598302"/>
            <a:ext cx="266599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95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090410"/>
            <a:ext cx="266599" cy="21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424000"/>
            <a:ext cx="11340000" cy="107603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28900"/>
            <a:ext cx="11340000" cy="206289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23979" y="4206982"/>
            <a:ext cx="238035" cy="21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