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3"/>
    <p:sldId id="324" r:id="rId4"/>
    <p:sldId id="363" r:id="rId5"/>
    <p:sldId id="362" r:id="rId6"/>
    <p:sldId id="361" r:id="rId7"/>
    <p:sldId id="359" r:id="rId8"/>
    <p:sldId id="358" r:id="rId9"/>
    <p:sldId id="356" r:id="rId10"/>
    <p:sldId id="355" r:id="rId11"/>
    <p:sldId id="352" r:id="rId12"/>
    <p:sldId id="351" r:id="rId13"/>
    <p:sldId id="350" r:id="rId14"/>
    <p:sldId id="348" r:id="rId15"/>
    <p:sldId id="347" r:id="rId16"/>
    <p:sldId id="346" r:id="rId17"/>
    <p:sldId id="344" r:id="rId18"/>
    <p:sldId id="402" r:id="rId19"/>
    <p:sldId id="343" r:id="rId20"/>
    <p:sldId id="342" r:id="rId21"/>
    <p:sldId id="341" r:id="rId22"/>
    <p:sldId id="340" r:id="rId23"/>
    <p:sldId id="339" r:id="rId24"/>
    <p:sldId id="338" r:id="rId25"/>
    <p:sldId id="337" r:id="rId26"/>
    <p:sldId id="336" r:id="rId27"/>
    <p:sldId id="335" r:id="rId28"/>
    <p:sldId id="334" r:id="rId29"/>
    <p:sldId id="333" r:id="rId30"/>
    <p:sldId id="331" r:id="rId31"/>
    <p:sldId id="330" r:id="rId32"/>
    <p:sldId id="329" r:id="rId33"/>
    <p:sldId id="328" r:id="rId34"/>
    <p:sldId id="327" r:id="rId35"/>
    <p:sldId id="326" r:id="rId36"/>
    <p:sldId id="325" r:id="rId37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6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7490" y="2990850"/>
            <a:ext cx="663702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9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5109918"/>
            <a:ext cx="428463" cy="39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061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96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5255" y="3001010"/>
            <a:ext cx="676910" cy="78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/>
          <a:stretch>
            <a:fillRect/>
          </a:stretch>
        </p:blipFill>
        <p:spPr>
          <a:xfrm>
            <a:off x="4079875" y="3933190"/>
            <a:ext cx="3780790" cy="2524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120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73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5063677"/>
            <a:ext cx="361812" cy="400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44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79"/>
          <a:stretch>
            <a:fillRect/>
          </a:stretch>
        </p:blipFill>
        <p:spPr>
          <a:xfrm>
            <a:off x="360045" y="4725465"/>
            <a:ext cx="11339830" cy="94000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766"/>
          <a:stretch>
            <a:fillRect/>
          </a:stretch>
        </p:blipFill>
        <p:spPr>
          <a:xfrm>
            <a:off x="360045" y="899795"/>
            <a:ext cx="11340000" cy="51234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150" y="2061210"/>
            <a:ext cx="67691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98"/>
          <a:stretch>
            <a:fillRect/>
          </a:stretch>
        </p:blipFill>
        <p:spPr>
          <a:xfrm>
            <a:off x="407035" y="836725"/>
            <a:ext cx="11340000" cy="5921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9911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3" b="1713"/>
          <a:stretch>
            <a:fillRect/>
          </a:stretch>
        </p:blipFill>
        <p:spPr>
          <a:xfrm>
            <a:off x="407035" y="476250"/>
            <a:ext cx="10513695" cy="6264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4060" y="2420620"/>
            <a:ext cx="607060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6255" y="1214120"/>
            <a:ext cx="11160000" cy="4429556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5520055" y="2349500"/>
            <a:ext cx="1192530" cy="29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799965" y="2709545"/>
            <a:ext cx="1152525" cy="27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584065" y="3049270"/>
            <a:ext cx="935990" cy="25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503930" y="3933190"/>
            <a:ext cx="588645" cy="29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096000" y="3933190"/>
            <a:ext cx="457200" cy="29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031990" y="4293235"/>
            <a:ext cx="1007745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553200" y="4725670"/>
            <a:ext cx="1162685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697855" y="5301615"/>
            <a:ext cx="1253490" cy="27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0027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90137" y="6059642"/>
            <a:ext cx="392957" cy="358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8823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6220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8784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84499" y="6219748"/>
            <a:ext cx="384931" cy="359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1392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25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4122698"/>
            <a:ext cx="342769" cy="390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770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25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5915302"/>
            <a:ext cx="428463" cy="400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622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09750"/>
            <a:ext cx="11340000" cy="2012294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52125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320" y="1556385"/>
            <a:ext cx="10215880" cy="52330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l="8401" t="-3635" r="8361" b="-6287"/>
          <a:stretch>
            <a:fillRect/>
          </a:stretch>
        </p:blipFill>
        <p:spPr>
          <a:xfrm>
            <a:off x="542925" y="754380"/>
            <a:ext cx="10891520" cy="833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0588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0588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1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5350" y="2836545"/>
            <a:ext cx="1052322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1565" y="3735705"/>
            <a:ext cx="980059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90930" y="4601845"/>
            <a:ext cx="885825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2058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15570" y="1953895"/>
            <a:ext cx="1046480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72085" y="2828925"/>
            <a:ext cx="990727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13995" y="3707130"/>
            <a:ext cx="983996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0" grpId="0" bldLvl="0" animBg="1"/>
      <p:bldP spid="2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7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6650" y="3007360"/>
            <a:ext cx="970851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11250" y="3848100"/>
            <a:ext cx="989266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40460" y="4721860"/>
            <a:ext cx="1056005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8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7941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74955" y="2022475"/>
            <a:ext cx="1007173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6700" y="2889885"/>
            <a:ext cx="888809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6279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462280"/>
            <a:ext cx="10855960" cy="48691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58" b="11081"/>
          <a:stretch>
            <a:fillRect/>
          </a:stretch>
        </p:blipFill>
        <p:spPr>
          <a:xfrm>
            <a:off x="551180" y="5157470"/>
            <a:ext cx="10873105" cy="1656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720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917905"/>
            <a:ext cx="11340000" cy="419691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3288" b="526"/>
          <a:stretch>
            <a:fillRect/>
          </a:stretch>
        </p:blipFill>
        <p:spPr>
          <a:xfrm>
            <a:off x="551180" y="1052830"/>
            <a:ext cx="10589895" cy="720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2557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14230" y="2646680"/>
            <a:ext cx="67691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03780"/>
            <a:ext cx="11340000" cy="91720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" b="2058"/>
          <a:stretch>
            <a:fillRect/>
          </a:stretch>
        </p:blipFill>
        <p:spPr>
          <a:xfrm>
            <a:off x="360045" y="3933190"/>
            <a:ext cx="11280820" cy="2880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2024-10-01T13:06:13Z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