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72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010" y="2491740"/>
            <a:ext cx="6697980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20" y="1981200"/>
            <a:ext cx="66929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4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8572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0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280" y="2837180"/>
            <a:ext cx="78486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79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60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80091" y="6295032"/>
            <a:ext cx="288544" cy="3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2005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983275"/>
            <a:ext cx="371334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02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939882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157730"/>
            <a:ext cx="11160000" cy="235454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752080" y="3281045"/>
            <a:ext cx="61658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8070" y="3645535"/>
            <a:ext cx="60642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4105" y="3645535"/>
            <a:ext cx="60642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0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4110" y="2879090"/>
            <a:ext cx="98901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2045" y="3716020"/>
            <a:ext cx="97777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4589780"/>
            <a:ext cx="102692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4430" y="5438140"/>
            <a:ext cx="93268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360045" y="899795"/>
            <a:ext cx="11340000" cy="3464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2709545"/>
            <a:ext cx="1043051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3645535"/>
            <a:ext cx="10420985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/>
          <a:stretch>
            <a:fillRect/>
          </a:stretch>
        </p:blipFill>
        <p:spPr>
          <a:xfrm>
            <a:off x="551180" y="1556815"/>
            <a:ext cx="11340000" cy="331739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125" y="2349500"/>
            <a:ext cx="1045654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162300"/>
            <a:ext cx="1045654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4077335"/>
            <a:ext cx="1045654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88"/>
          <a:stretch>
            <a:fillRect/>
          </a:stretch>
        </p:blipFill>
        <p:spPr>
          <a:xfrm>
            <a:off x="407035" y="1845310"/>
            <a:ext cx="11339830" cy="4041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9702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853260"/>
            <a:ext cx="11340000" cy="383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35"/>
          <a:stretch>
            <a:fillRect/>
          </a:stretch>
        </p:blipFill>
        <p:spPr>
          <a:xfrm>
            <a:off x="263525" y="1125015"/>
            <a:ext cx="11339830" cy="17515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980440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7225"/>
            <a:ext cx="11340000" cy="51419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29570" y="6026785"/>
            <a:ext cx="8890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510" y="3653155"/>
            <a:ext cx="66040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