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94" r:id="rId10"/>
    <p:sldId id="354" r:id="rId11"/>
    <p:sldId id="352" r:id="rId12"/>
    <p:sldId id="351" r:id="rId13"/>
    <p:sldId id="350" r:id="rId14"/>
    <p:sldId id="348" r:id="rId15"/>
    <p:sldId id="347" r:id="rId16"/>
    <p:sldId id="346" r:id="rId17"/>
    <p:sldId id="345" r:id="rId18"/>
    <p:sldId id="344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8420" y="2354580"/>
            <a:ext cx="6995160" cy="2148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5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4385" y="3207385"/>
            <a:ext cx="73660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237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8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7315" y="4252595"/>
            <a:ext cx="70485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29" t="-444" r="35921" b="444"/>
          <a:stretch>
            <a:fillRect/>
          </a:stretch>
        </p:blipFill>
        <p:spPr>
          <a:xfrm>
            <a:off x="3719830" y="3996055"/>
            <a:ext cx="4495800" cy="286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514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44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4400" y="6089650"/>
            <a:ext cx="64262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805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7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 b="49111"/>
          <a:stretch>
            <a:fillRect/>
          </a:stretch>
        </p:blipFill>
        <p:spPr>
          <a:xfrm>
            <a:off x="911225" y="4077335"/>
            <a:ext cx="10944860" cy="21697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91"/>
          <a:stretch>
            <a:fillRect/>
          </a:stretch>
        </p:blipFill>
        <p:spPr>
          <a:xfrm>
            <a:off x="479425" y="692580"/>
            <a:ext cx="11339830" cy="2166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1269" y="2029371"/>
            <a:ext cx="380856" cy="39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565605"/>
            <a:ext cx="11340000" cy="4169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140" y="4192270"/>
            <a:ext cx="7302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14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909320"/>
            <a:ext cx="11160000" cy="537769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456045" y="1772920"/>
            <a:ext cx="8890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31765" y="2228850"/>
            <a:ext cx="101727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56045" y="2637155"/>
            <a:ext cx="65214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20055" y="2997200"/>
            <a:ext cx="1541145" cy="29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47665" y="3365500"/>
            <a:ext cx="652145" cy="29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83880" y="3789045"/>
            <a:ext cx="84201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92035" y="4509135"/>
            <a:ext cx="108839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75910" y="5517515"/>
            <a:ext cx="115252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167755" y="5877560"/>
            <a:ext cx="105283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1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6365" y="4784725"/>
            <a:ext cx="70485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11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123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5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2320844"/>
            <a:ext cx="342770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51"/>
          <a:stretch>
            <a:fillRect/>
          </a:stretch>
        </p:blipFill>
        <p:spPr>
          <a:xfrm>
            <a:off x="360045" y="3213100"/>
            <a:ext cx="11340000" cy="1991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2"/>
          <a:stretch>
            <a:fillRect/>
          </a:stretch>
        </p:blipFill>
        <p:spPr>
          <a:xfrm>
            <a:off x="335280" y="1052625"/>
            <a:ext cx="11340000" cy="414696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8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549000"/>
            <a:ext cx="371334" cy="4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06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06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607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7610"/>
            <a:ext cx="11340000" cy="97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1199560"/>
            <a:ext cx="371335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3125"/>
            <a:ext cx="11340000" cy="4919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45515"/>
            <a:ext cx="11340000" cy="43080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970280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361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257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23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00" y="3179445"/>
            <a:ext cx="107549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220" y="4131310"/>
            <a:ext cx="100863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590" y="5080635"/>
            <a:ext cx="1035875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340" y="6055360"/>
            <a:ext cx="1058418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95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9380" y="2132965"/>
            <a:ext cx="108438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755" y="3135630"/>
            <a:ext cx="349885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91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79"/>
          <a:stretch>
            <a:fillRect/>
          </a:stretch>
        </p:blipFill>
        <p:spPr>
          <a:xfrm>
            <a:off x="335280" y="1125220"/>
            <a:ext cx="11340000" cy="31781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>
            <a:fillRect/>
          </a:stretch>
        </p:blipFill>
        <p:spPr>
          <a:xfrm>
            <a:off x="360045" y="1556180"/>
            <a:ext cx="11340000" cy="408029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839470" y="980440"/>
            <a:ext cx="10589895" cy="7200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3125"/>
            <a:ext cx="11340000" cy="3502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