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5" r:id="rId4"/>
    <p:sldId id="352" r:id="rId5"/>
    <p:sldId id="350" r:id="rId6"/>
    <p:sldId id="349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8970" y="2880360"/>
            <a:ext cx="5814060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615890"/>
            <a:ext cx="238035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0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624870"/>
            <a:ext cx="218992" cy="2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2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712519"/>
            <a:ext cx="238035" cy="2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3979" y="4362866"/>
            <a:ext cx="238035" cy="2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9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176386"/>
            <a:ext cx="266599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691902"/>
            <a:ext cx="218992" cy="21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783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7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18285"/>
            <a:ext cx="1081659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033905"/>
            <a:ext cx="1084516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548255"/>
            <a:ext cx="1084516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051810"/>
            <a:ext cx="1080706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66160"/>
            <a:ext cx="1083564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080510"/>
            <a:ext cx="1082611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621530"/>
            <a:ext cx="101854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19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402080"/>
            <a:ext cx="108546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919605"/>
            <a:ext cx="1080706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34590"/>
            <a:ext cx="1083564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37510"/>
            <a:ext cx="108546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67735"/>
            <a:ext cx="348488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0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860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660"/>
            <a:ext cx="11340000" cy="326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695857"/>
            <a:ext cx="218992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1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38275"/>
            <a:ext cx="1101725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958340"/>
            <a:ext cx="1085469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83485"/>
            <a:ext cx="1084516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004820"/>
            <a:ext cx="1035939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539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2113280"/>
            <a:ext cx="1034986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095" y="2652395"/>
            <a:ext cx="103879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172460"/>
            <a:ext cx="1034986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3747770"/>
            <a:ext cx="72390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2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1475740"/>
            <a:ext cx="103784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1991360"/>
            <a:ext cx="1036891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2505710"/>
            <a:ext cx="1036891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3009265"/>
            <a:ext cx="103784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3524885"/>
            <a:ext cx="747458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7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77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1446530"/>
            <a:ext cx="1038796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1994535"/>
            <a:ext cx="40005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50" y="2756105"/>
            <a:ext cx="11340000" cy="15694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0570" y="3342640"/>
            <a:ext cx="1037844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3850005"/>
            <a:ext cx="992124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1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160787"/>
            <a:ext cx="266599" cy="21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31770"/>
            <a:ext cx="11340000" cy="27108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08736" y="4347676"/>
            <a:ext cx="238035" cy="2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2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178546"/>
            <a:ext cx="266599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849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89660"/>
            <a:ext cx="11340000" cy="2199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1383" y="2732393"/>
            <a:ext cx="218992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21699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14458" y="4875784"/>
            <a:ext cx="266599" cy="21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3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719753"/>
            <a:ext cx="228513" cy="2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178790"/>
            <a:ext cx="238035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9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738376"/>
            <a:ext cx="266599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908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989660"/>
            <a:ext cx="11340000" cy="1700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2072" y="2218908"/>
            <a:ext cx="218992" cy="2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