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2" r:id="rId4"/>
    <p:sldId id="351" r:id="rId5"/>
    <p:sldId id="349" r:id="rId6"/>
    <p:sldId id="347" r:id="rId7"/>
    <p:sldId id="346" r:id="rId8"/>
    <p:sldId id="345" r:id="rId9"/>
    <p:sldId id="343" r:id="rId10"/>
    <p:sldId id="342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060" y="2922270"/>
            <a:ext cx="665988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900000"/>
            <a:ext cx="11340000" cy="302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861005"/>
            <a:ext cx="11340000" cy="2744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0320" y="3953510"/>
            <a:ext cx="6565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47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835" y="4044950"/>
            <a:ext cx="7366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95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1450" y="2135505"/>
            <a:ext cx="5283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29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7135"/>
            <a:ext cx="1090914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9000" y="2117725"/>
            <a:ext cx="56642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1341120"/>
            <a:ext cx="11887200" cy="4175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47890" y="2301240"/>
            <a:ext cx="935990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315" y="2780665"/>
            <a:ext cx="87884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1945" y="3213100"/>
            <a:ext cx="101028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125" y="3573145"/>
            <a:ext cx="935990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7665" y="4149090"/>
            <a:ext cx="67310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21855" y="4156710"/>
            <a:ext cx="89027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3655" y="4580890"/>
            <a:ext cx="189420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620" y="2816860"/>
            <a:ext cx="102768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570" y="3696335"/>
            <a:ext cx="982472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3955" y="4587240"/>
            <a:ext cx="1004125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5070" y="5475605"/>
            <a:ext cx="101923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367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16535" y="1912620"/>
            <a:ext cx="100736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2575" y="2801620"/>
            <a:ext cx="62528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931160"/>
            <a:ext cx="104330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510" y="3818890"/>
            <a:ext cx="108540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955" y="4695190"/>
            <a:ext cx="58007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682625"/>
            <a:ext cx="10891520" cy="8331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515745"/>
            <a:ext cx="10113010" cy="519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5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2028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7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836930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628775"/>
            <a:ext cx="10872470" cy="491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5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1060" y="1185545"/>
            <a:ext cx="5753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900000"/>
            <a:ext cx="11340000" cy="2883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783535"/>
            <a:ext cx="11340000" cy="18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7966" y="4948607"/>
            <a:ext cx="342770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