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24" r:id="rId4"/>
    <p:sldId id="360" r:id="rId5"/>
    <p:sldId id="359" r:id="rId6"/>
    <p:sldId id="358" r:id="rId7"/>
    <p:sldId id="356" r:id="rId8"/>
    <p:sldId id="355" r:id="rId9"/>
    <p:sldId id="396" r:id="rId10"/>
    <p:sldId id="354" r:id="rId11"/>
    <p:sldId id="352" r:id="rId12"/>
    <p:sldId id="351" r:id="rId13"/>
    <p:sldId id="350" r:id="rId14"/>
    <p:sldId id="397" r:id="rId15"/>
    <p:sldId id="349" r:id="rId16"/>
    <p:sldId id="348" r:id="rId17"/>
    <p:sldId id="346" r:id="rId18"/>
    <p:sldId id="345" r:id="rId19"/>
    <p:sldId id="344" r:id="rId20"/>
    <p:sldId id="343" r:id="rId21"/>
    <p:sldId id="342" r:id="rId22"/>
    <p:sldId id="341" r:id="rId23"/>
    <p:sldId id="340" r:id="rId24"/>
    <p:sldId id="339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2780" y="2575560"/>
            <a:ext cx="5806440" cy="1706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58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458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99"/>
          <a:stretch>
            <a:fillRect/>
          </a:stretch>
        </p:blipFill>
        <p:spPr>
          <a:xfrm>
            <a:off x="360045" y="899795"/>
            <a:ext cx="11340000" cy="300934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44"/>
          <a:stretch>
            <a:fillRect/>
          </a:stretch>
        </p:blipFill>
        <p:spPr>
          <a:xfrm>
            <a:off x="407670" y="1628570"/>
            <a:ext cx="11340000" cy="38021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1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035" y="2066925"/>
            <a:ext cx="1096645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924810"/>
            <a:ext cx="1096645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770" y="4004945"/>
            <a:ext cx="1096645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9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7475" y="3201670"/>
            <a:ext cx="72263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4008120" y="3789045"/>
            <a:ext cx="4617720" cy="2840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455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0229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25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3075" y="991870"/>
            <a:ext cx="80264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5333837"/>
            <a:ext cx="342769" cy="39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815" y="908685"/>
            <a:ext cx="11160000" cy="5895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2956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5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282352"/>
            <a:ext cx="34276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470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73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076905"/>
            <a:ext cx="11340000" cy="199005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0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4238503"/>
            <a:ext cx="380856" cy="3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452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237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741" y="6209578"/>
            <a:ext cx="329241" cy="37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129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9805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234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2390" y="1139190"/>
            <a:ext cx="77089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40"/>
          <a:stretch>
            <a:fillRect/>
          </a:stretch>
        </p:blipFill>
        <p:spPr>
          <a:xfrm>
            <a:off x="479425" y="1412240"/>
            <a:ext cx="10327005" cy="53263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570" y="692150"/>
            <a:ext cx="1063752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675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 b="2998"/>
          <a:stretch>
            <a:fillRect/>
          </a:stretch>
        </p:blipFill>
        <p:spPr>
          <a:xfrm>
            <a:off x="1199515" y="1844675"/>
            <a:ext cx="10873150" cy="4896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0490" y="6053455"/>
            <a:ext cx="69088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758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247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01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3290" y="3148927"/>
            <a:ext cx="339752" cy="38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2882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" b="4645"/>
          <a:stretch>
            <a:fillRect/>
          </a:stretch>
        </p:blipFill>
        <p:spPr>
          <a:xfrm>
            <a:off x="360045" y="548640"/>
            <a:ext cx="10128885" cy="6192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2260" y="2511425"/>
            <a:ext cx="59309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95" r="1736" b="3323"/>
          <a:stretch>
            <a:fillRect/>
          </a:stretch>
        </p:blipFill>
        <p:spPr>
          <a:xfrm>
            <a:off x="263525" y="1124585"/>
            <a:ext cx="11233150" cy="5615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14" t="85907"/>
          <a:stretch>
            <a:fillRect/>
          </a:stretch>
        </p:blipFill>
        <p:spPr>
          <a:xfrm>
            <a:off x="8184560" y="548435"/>
            <a:ext cx="1997030" cy="826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360" y="692150"/>
            <a:ext cx="61849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44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983615" y="4725035"/>
            <a:ext cx="11017295" cy="972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7373" y="5011355"/>
            <a:ext cx="437984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676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>
            <a:fillRect/>
          </a:stretch>
        </p:blipFill>
        <p:spPr>
          <a:xfrm>
            <a:off x="360045" y="899795"/>
            <a:ext cx="11340000" cy="3708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3789045"/>
            <a:ext cx="778510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56"/>
          <a:stretch>
            <a:fillRect/>
          </a:stretch>
        </p:blipFill>
        <p:spPr>
          <a:xfrm>
            <a:off x="335915" y="1556180"/>
            <a:ext cx="11340000" cy="37316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10" y="900000"/>
            <a:ext cx="11340000" cy="21123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839470" y="2996565"/>
            <a:ext cx="11017295" cy="2973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9200" y="4873625"/>
            <a:ext cx="855980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2024-10-01T14:16:57Z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