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6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5540" y="2865120"/>
            <a:ext cx="7360920" cy="1127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6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3712825"/>
            <a:ext cx="228513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8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566605"/>
            <a:ext cx="257078" cy="21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845515"/>
            <a:ext cx="11340000" cy="216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062130"/>
            <a:ext cx="266599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663413"/>
            <a:ext cx="218992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0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653157"/>
            <a:ext cx="238035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8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139522"/>
            <a:ext cx="238035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4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023916"/>
            <a:ext cx="218992" cy="2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148894"/>
            <a:ext cx="238035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091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0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74800"/>
            <a:ext cx="1084516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081530"/>
            <a:ext cx="1082611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587625"/>
            <a:ext cx="1083564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105785"/>
            <a:ext cx="633158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908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70"/>
            <a:ext cx="11340000" cy="3644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8040" y="2987675"/>
            <a:ext cx="3302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72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709750"/>
            <a:ext cx="11340000" cy="205100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75740"/>
            <a:ext cx="1099058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971675"/>
            <a:ext cx="1119695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67610"/>
            <a:ext cx="1099058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63545"/>
            <a:ext cx="1095184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72180"/>
            <a:ext cx="1111504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56050"/>
            <a:ext cx="1097153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451985"/>
            <a:ext cx="1094232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947920"/>
            <a:ext cx="1096200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466715"/>
            <a:ext cx="103124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93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2000" y="4119880"/>
            <a:ext cx="1084262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4674870"/>
            <a:ext cx="1079754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195" y="5170805"/>
            <a:ext cx="1080706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195" y="5654675"/>
            <a:ext cx="107975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145" y="6164580"/>
            <a:ext cx="981646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30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593035"/>
            <a:ext cx="11340000" cy="101064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3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2030095"/>
            <a:ext cx="1038796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670" y="2519680"/>
            <a:ext cx="1059624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95" y="2995295"/>
            <a:ext cx="1038796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620" y="3484880"/>
            <a:ext cx="865505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2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1943735"/>
            <a:ext cx="1034986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095" y="2416175"/>
            <a:ext cx="1034986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195" y="2907030"/>
            <a:ext cx="706501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8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8040" y="4444365"/>
            <a:ext cx="1078674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715" y="5016500"/>
            <a:ext cx="245999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2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080" y="2956560"/>
            <a:ext cx="106946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240" y="3445510"/>
            <a:ext cx="106845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080" y="3918585"/>
            <a:ext cx="106756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890" y="4432935"/>
            <a:ext cx="248285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4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587193"/>
            <a:ext cx="218992" cy="2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9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652174"/>
            <a:ext cx="266599" cy="21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121097"/>
            <a:ext cx="238035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7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090837"/>
            <a:ext cx="228513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3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073634"/>
            <a:ext cx="238035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2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588543"/>
            <a:ext cx="218992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7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566868"/>
            <a:ext cx="218992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