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92" r:id="rId5"/>
    <p:sldId id="358" r:id="rId6"/>
    <p:sldId id="393" r:id="rId7"/>
    <p:sldId id="357" r:id="rId8"/>
    <p:sldId id="356" r:id="rId9"/>
    <p:sldId id="355" r:id="rId10"/>
    <p:sldId id="354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3" r:id="rId20"/>
    <p:sldId id="342" r:id="rId21"/>
    <p:sldId id="341" r:id="rId22"/>
    <p:sldId id="340" r:id="rId23"/>
    <p:sldId id="339" r:id="rId24"/>
    <p:sldId id="338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7910" y="2179320"/>
            <a:ext cx="7536180" cy="2499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2929167"/>
            <a:ext cx="380856" cy="4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09"/>
          <a:stretch>
            <a:fillRect/>
          </a:stretch>
        </p:blipFill>
        <p:spPr>
          <a:xfrm>
            <a:off x="360045" y="3717290"/>
            <a:ext cx="11340000" cy="1835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6"/>
          <a:stretch>
            <a:fillRect/>
          </a:stretch>
        </p:blipFill>
        <p:spPr>
          <a:xfrm>
            <a:off x="479425" y="980235"/>
            <a:ext cx="11340000" cy="542576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7160" y="3937635"/>
            <a:ext cx="6540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32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7955" y="4017645"/>
            <a:ext cx="65151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9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2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175" y="4881880"/>
            <a:ext cx="65913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06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28572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7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081881"/>
            <a:ext cx="342769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7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" y="1756410"/>
            <a:ext cx="11780520" cy="33451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3861435"/>
            <a:ext cx="480060" cy="226314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456045" y="3006725"/>
            <a:ext cx="718185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96225" y="3006725"/>
            <a:ext cx="62166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40145" y="3500755"/>
            <a:ext cx="65659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02220" y="3500755"/>
            <a:ext cx="73469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67755" y="3907790"/>
            <a:ext cx="137541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00190" y="4580890"/>
            <a:ext cx="111696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548640"/>
            <a:ext cx="10598785" cy="6203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420620"/>
            <a:ext cx="60071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4"/>
          <a:stretch>
            <a:fillRect/>
          </a:stretch>
        </p:blipFill>
        <p:spPr>
          <a:xfrm>
            <a:off x="623570" y="476885"/>
            <a:ext cx="9885045" cy="6264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64650" y="6093460"/>
            <a:ext cx="72326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4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7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11225" y="2780665"/>
            <a:ext cx="10945540" cy="3718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4983" y="5889449"/>
            <a:ext cx="437984" cy="40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891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7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4054876"/>
            <a:ext cx="428463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2954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7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4085004"/>
            <a:ext cx="371335" cy="4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79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102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954530"/>
            <a:ext cx="10629900" cy="2948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124585"/>
            <a:ext cx="480060" cy="226314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7488555" y="1988820"/>
            <a:ext cx="1043305" cy="35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4245" y="2420620"/>
            <a:ext cx="104838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045" y="2853055"/>
            <a:ext cx="108013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045" y="3357245"/>
            <a:ext cx="157416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04605" y="3717290"/>
            <a:ext cx="168211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92035" y="4042410"/>
            <a:ext cx="1098550" cy="3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51855" y="4437380"/>
            <a:ext cx="86677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17"/>
          <a:stretch>
            <a:fillRect/>
          </a:stretch>
        </p:blipFill>
        <p:spPr>
          <a:xfrm>
            <a:off x="360045" y="899795"/>
            <a:ext cx="11339830" cy="1520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8040370" y="2277110"/>
            <a:ext cx="3975735" cy="30835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5"/>
          <a:stretch>
            <a:fillRect/>
          </a:stretch>
        </p:blipFill>
        <p:spPr>
          <a:xfrm>
            <a:off x="360045" y="2277110"/>
            <a:ext cx="806323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24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675" y="2696845"/>
            <a:ext cx="977138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6960" y="3552190"/>
            <a:ext cx="1001712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5525" y="4378960"/>
            <a:ext cx="1024445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4405" y="5219700"/>
            <a:ext cx="97726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13790" y="6099810"/>
            <a:ext cx="16535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264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0960" y="2016760"/>
            <a:ext cx="1023302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3675" y="2881630"/>
            <a:ext cx="305435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045" y="2958465"/>
            <a:ext cx="980249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1875" y="3835400"/>
            <a:ext cx="994346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8550" y="4702175"/>
            <a:ext cx="441198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5589270"/>
            <a:ext cx="100291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75" y="844755"/>
            <a:ext cx="10982311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1000" y="1882140"/>
            <a:ext cx="997902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480" y="2731135"/>
            <a:ext cx="100628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5300" y="3577590"/>
            <a:ext cx="964120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9115" y="4426585"/>
            <a:ext cx="970216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48640" y="5299075"/>
            <a:ext cx="962596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01015" y="6124575"/>
            <a:ext cx="677227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  <p:bldP spid="18" grpId="0" bldLvl="0" animBg="1"/>
      <p:bldP spid="24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03"/>
          <a:stretch>
            <a:fillRect/>
          </a:stretch>
        </p:blipFill>
        <p:spPr>
          <a:xfrm>
            <a:off x="360045" y="1628775"/>
            <a:ext cx="11340000" cy="37981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42925" y="754380"/>
            <a:ext cx="10891520" cy="83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6"/>
          <a:stretch>
            <a:fillRect/>
          </a:stretch>
        </p:blipFill>
        <p:spPr>
          <a:xfrm>
            <a:off x="263525" y="1556815"/>
            <a:ext cx="11340000" cy="2719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3607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82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88" b="526"/>
          <a:stretch>
            <a:fillRect/>
          </a:stretch>
        </p:blipFill>
        <p:spPr>
          <a:xfrm>
            <a:off x="551180" y="1052830"/>
            <a:ext cx="10589895" cy="72009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3125"/>
            <a:ext cx="11340000" cy="3390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2024-10-01T13:29:17Z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