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02" r:id="rId3"/>
    <p:sldId id="324" r:id="rId4"/>
    <p:sldId id="360" r:id="rId5"/>
    <p:sldId id="359" r:id="rId6"/>
    <p:sldId id="358" r:id="rId7"/>
    <p:sldId id="357" r:id="rId8"/>
    <p:sldId id="356" r:id="rId9"/>
    <p:sldId id="354" r:id="rId10"/>
    <p:sldId id="352" r:id="rId11"/>
    <p:sldId id="351" r:id="rId12"/>
    <p:sldId id="350" r:id="rId13"/>
    <p:sldId id="349" r:id="rId14"/>
    <p:sldId id="348" r:id="rId15"/>
    <p:sldId id="347" r:id="rId16"/>
    <p:sldId id="346" r:id="rId17"/>
    <p:sldId id="345" r:id="rId18"/>
    <p:sldId id="344" r:id="rId19"/>
    <p:sldId id="343" r:id="rId20"/>
    <p:sldId id="342" r:id="rId21"/>
    <p:sldId id="341" r:id="rId22"/>
    <p:sldId id="340" r:id="rId23"/>
    <p:sldId id="339" r:id="rId24"/>
    <p:sldId id="338" r:id="rId25"/>
    <p:sldId id="337" r:id="rId26"/>
    <p:sldId id="336" r:id="rId27"/>
    <p:sldId id="335" r:id="rId28"/>
    <p:sldId id="334" r:id="rId29"/>
    <p:sldId id="333" r:id="rId30"/>
    <p:sldId id="332" r:id="rId31"/>
    <p:sldId id="331" r:id="rId32"/>
    <p:sldId id="330" r:id="rId33"/>
    <p:sldId id="329" r:id="rId34"/>
    <p:sldId id="328" r:id="rId35"/>
    <p:sldId id="327" r:id="rId36"/>
    <p:sldId id="326" r:id="rId37"/>
    <p:sldId id="325" r:id="rId38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4" Type="http://schemas.openxmlformats.org/officeDocument/2006/relationships/tags" Target="tags/tag1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39" Type="http://schemas.openxmlformats.org/officeDocument/2006/relationships/notesMaster" Target="notesMasters/notesMaster1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33700" y="2853690"/>
            <a:ext cx="6324600" cy="11506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60000" cy="10095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08160" y="899795"/>
            <a:ext cx="906145" cy="70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381"/>
          <a:stretch>
            <a:fillRect/>
          </a:stretch>
        </p:blipFill>
        <p:spPr>
          <a:xfrm>
            <a:off x="360045" y="1772920"/>
            <a:ext cx="11160125" cy="4392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320"/>
          <a:stretch>
            <a:fillRect/>
          </a:stretch>
        </p:blipFill>
        <p:spPr>
          <a:xfrm>
            <a:off x="263525" y="1196770"/>
            <a:ext cx="11160000" cy="1809249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038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5730" y="3836670"/>
            <a:ext cx="638810" cy="811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08459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1196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408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3179636"/>
            <a:ext cx="361813" cy="400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044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98484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97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33803" y="1128667"/>
            <a:ext cx="437984" cy="390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977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5949884"/>
            <a:ext cx="428463" cy="400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170" y="1485265"/>
            <a:ext cx="11160000" cy="4110557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6456045" y="2132965"/>
            <a:ext cx="965835" cy="269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472170" y="2529205"/>
            <a:ext cx="878840" cy="269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385810" y="2925445"/>
            <a:ext cx="1498600" cy="249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671945" y="3573145"/>
            <a:ext cx="806450" cy="269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556750" y="3573145"/>
            <a:ext cx="873760" cy="269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320280" y="3933190"/>
            <a:ext cx="970915" cy="284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160010" y="4509135"/>
            <a:ext cx="953770" cy="321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421880" y="4886325"/>
            <a:ext cx="1268730" cy="269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520055" y="5229225"/>
            <a:ext cx="991235" cy="289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07794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9205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52695" y="5558510"/>
            <a:ext cx="371335" cy="400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692150"/>
            <a:ext cx="9293860" cy="615061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017338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18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14760" y="4015023"/>
            <a:ext cx="428463" cy="390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058725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304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4800960"/>
            <a:ext cx="342770" cy="391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40058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622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5671726"/>
            <a:ext cx="361813" cy="400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8609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175" y="1412240"/>
            <a:ext cx="10530205" cy="53555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rcRect l="8401" t="-3635" r="8361" b="-6287"/>
          <a:stretch>
            <a:fillRect/>
          </a:stretch>
        </p:blipFill>
        <p:spPr>
          <a:xfrm>
            <a:off x="542925" y="754380"/>
            <a:ext cx="10891520" cy="833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8222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420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95768" y="2100881"/>
            <a:ext cx="380856" cy="400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423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45"/>
            <a:ext cx="1083323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93132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02941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13995" y="1864995"/>
            <a:ext cx="10353040" cy="73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81305" y="2699385"/>
            <a:ext cx="10870565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94640" y="3518535"/>
            <a:ext cx="2693035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95275" y="4352290"/>
            <a:ext cx="10617835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47015" y="5181600"/>
            <a:ext cx="11240770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4" grpId="0" bldLvl="0" animBg="1"/>
      <p:bldP spid="17" grpId="0" bldLvl="0" animBg="1"/>
      <p:bldP spid="23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3617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2715" y="1810385"/>
            <a:ext cx="10836275" cy="70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165" y="2630805"/>
            <a:ext cx="10950575" cy="70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875" y="3463290"/>
            <a:ext cx="11178540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0165" y="4286250"/>
            <a:ext cx="11579860" cy="70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20980" y="5125085"/>
            <a:ext cx="5748020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2" grpId="0" bldLvl="0" animBg="1"/>
      <p:bldP spid="16" grpId="0" bldLvl="0" animBg="1"/>
      <p:bldP spid="1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4303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533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6397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3288" b="526"/>
          <a:stretch>
            <a:fillRect/>
          </a:stretch>
        </p:blipFill>
        <p:spPr>
          <a:xfrm>
            <a:off x="839470" y="692785"/>
            <a:ext cx="10589895" cy="72009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110" y="1268730"/>
            <a:ext cx="10139680" cy="552831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9696450" y="6165215"/>
            <a:ext cx="51689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9628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896440"/>
            <a:ext cx="11340000" cy="1973382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25588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4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63</cp:revision>
  <dcterms:created xsi:type="dcterms:W3CDTF">2015-09-16T06:44:00Z</dcterms:created>
  <dcterms:modified xsi:type="dcterms:W3CDTF">2024-10-01T12:47:35Z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