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2918460"/>
            <a:ext cx="1163574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9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4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