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  <p:sldId id="396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9920" y="2556510"/>
            <a:ext cx="5852160" cy="1744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2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6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5255" y="3186430"/>
            <a:ext cx="6680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4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08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3274637"/>
            <a:ext cx="428463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70" y="574675"/>
            <a:ext cx="10253980" cy="4578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" b="7528"/>
          <a:stretch>
            <a:fillRect/>
          </a:stretch>
        </p:blipFill>
        <p:spPr>
          <a:xfrm>
            <a:off x="1430655" y="5194300"/>
            <a:ext cx="10266680" cy="16275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5369962"/>
            <a:ext cx="371335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29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475493"/>
            <a:ext cx="380856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909320"/>
            <a:ext cx="11340000" cy="543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90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333906"/>
            <a:ext cx="371334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62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7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9660"/>
            <a:ext cx="11340000" cy="2156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5870" y="3116580"/>
            <a:ext cx="7607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9"/>
          <a:stretch>
            <a:fillRect/>
          </a:stretch>
        </p:blipFill>
        <p:spPr>
          <a:xfrm>
            <a:off x="839470" y="3933190"/>
            <a:ext cx="9352280" cy="260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407035" y="1051990"/>
            <a:ext cx="9352280" cy="33390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221685"/>
            <a:ext cx="11340000" cy="204564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48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7380" y="5901055"/>
            <a:ext cx="7937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0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5470"/>
            <a:ext cx="11340000" cy="5336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836930"/>
            <a:ext cx="1072896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01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350" y="5060315"/>
            <a:ext cx="90970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9400" y="5955030"/>
            <a:ext cx="947864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7500" y="2065655"/>
            <a:ext cx="96774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5595" y="2960370"/>
            <a:ext cx="96570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8135" y="3935095"/>
            <a:ext cx="92119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01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540" y="4134485"/>
            <a:ext cx="94411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005" y="5029835"/>
            <a:ext cx="891159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865" y="6031230"/>
            <a:ext cx="97720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6705" y="2014220"/>
            <a:ext cx="96742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770" y="2962275"/>
            <a:ext cx="109721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705" y="3905885"/>
            <a:ext cx="96735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8770" y="4887595"/>
            <a:ext cx="13589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9"/>
          <a:stretch>
            <a:fillRect/>
          </a:stretch>
        </p:blipFill>
        <p:spPr>
          <a:xfrm>
            <a:off x="360045" y="899795"/>
            <a:ext cx="11340000" cy="3117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64"/>
          <a:stretch>
            <a:fillRect/>
          </a:stretch>
        </p:blipFill>
        <p:spPr>
          <a:xfrm>
            <a:off x="335280" y="1199310"/>
            <a:ext cx="11340000" cy="4459567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623570" y="2061210"/>
            <a:ext cx="1055370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8345" y="3029585"/>
            <a:ext cx="1055370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3997960"/>
            <a:ext cx="1055370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8345" y="5157470"/>
            <a:ext cx="1055370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3291504"/>
            <a:ext cx="371335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4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2690"/>
            <a:ext cx="11340000" cy="302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983615" y="3789045"/>
            <a:ext cx="11016660" cy="300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459" y="6009602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9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3187793"/>
            <a:ext cx="371335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2024-10-01T13:38:16Z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