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8" r:id="rId4"/>
    <p:sldId id="327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5790" y="2781300"/>
            <a:ext cx="10980420" cy="1295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2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01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4797630"/>
            <a:ext cx="11340000" cy="19804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444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2024-10-01T13:42:33Z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