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8" r:id="rId4"/>
    <p:sldId id="327" r:id="rId5"/>
    <p:sldId id="326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5790" y="2907030"/>
            <a:ext cx="10980420" cy="10439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839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618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223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2024-10-01T12:30:38Z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