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3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780" y="2937510"/>
            <a:ext cx="733044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5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160190"/>
            <a:ext cx="238035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1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178303"/>
            <a:ext cx="238035" cy="2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177585"/>
            <a:ext cx="238035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2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634687"/>
            <a:ext cx="238035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683929"/>
            <a:ext cx="238035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8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604990"/>
            <a:ext cx="266599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2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7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32635"/>
            <a:ext cx="1082611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516505"/>
            <a:ext cx="1082611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002915"/>
            <a:ext cx="1082611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528695"/>
            <a:ext cx="101854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43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594815"/>
            <a:ext cx="11340000" cy="3118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980" y="4297045"/>
            <a:ext cx="108451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980" y="4815205"/>
            <a:ext cx="1084516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980" y="5334635"/>
            <a:ext cx="127571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4216548"/>
            <a:ext cx="3456272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84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28700"/>
            <a:ext cx="11340000" cy="409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615654"/>
            <a:ext cx="238035" cy="2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23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432560"/>
            <a:ext cx="1083564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951990"/>
            <a:ext cx="601726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67610"/>
            <a:ext cx="1109662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87040"/>
            <a:ext cx="108261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89325"/>
            <a:ext cx="1082611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04310"/>
            <a:ext cx="231394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9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4753610"/>
            <a:ext cx="103593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235" y="5267960"/>
            <a:ext cx="103498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97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409700"/>
            <a:ext cx="103784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919605"/>
            <a:ext cx="243776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9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415" y="3683000"/>
            <a:ext cx="1046607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80" y="4178935"/>
            <a:ext cx="1050480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465" y="4687570"/>
            <a:ext cx="90189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4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10" y="4387850"/>
            <a:ext cx="70053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1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100" y="1960880"/>
            <a:ext cx="1056259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940" y="2470150"/>
            <a:ext cx="105918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100" y="2966720"/>
            <a:ext cx="1058164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900" y="3463290"/>
            <a:ext cx="458597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6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081404"/>
            <a:ext cx="228513" cy="2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01" y="4634762"/>
            <a:ext cx="238035" cy="2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5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073588"/>
            <a:ext cx="266599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1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138230"/>
            <a:ext cx="218992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149485"/>
            <a:ext cx="228513" cy="2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169247"/>
            <a:ext cx="266599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169456"/>
            <a:ext cx="238035" cy="2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90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1636835"/>
            <a:ext cx="228513" cy="22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89660"/>
            <a:ext cx="11340000" cy="169133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640"/>
            <a:ext cx="11340000" cy="21877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23979" y="4578149"/>
            <a:ext cx="238035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