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2" r:id="rId11"/>
    <p:sldId id="376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2937510"/>
            <a:ext cx="52501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263525" y="1988615"/>
            <a:ext cx="11340000" cy="3497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5" y="53932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8580" y="2479675"/>
            <a:ext cx="6832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996770"/>
            <a:ext cx="11340000" cy="372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766887"/>
            <a:ext cx="342769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76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5282837"/>
            <a:ext cx="428463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8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868819"/>
            <a:ext cx="371334" cy="39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3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11225" y="3717290"/>
            <a:ext cx="10873150" cy="18065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2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352550"/>
            <a:ext cx="11340000" cy="357036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823835" y="2132965"/>
            <a:ext cx="11106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9875" y="2493010"/>
            <a:ext cx="80772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76135" y="2781300"/>
            <a:ext cx="104330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27800" y="3213100"/>
            <a:ext cx="10337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51630" y="3501390"/>
            <a:ext cx="118872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9785" y="3933190"/>
            <a:ext cx="100711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9965" y="4293235"/>
            <a:ext cx="104902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035" y="3650615"/>
            <a:ext cx="102546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4450715"/>
            <a:ext cx="763968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1781810"/>
            <a:ext cx="1000252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055" y="2651760"/>
            <a:ext cx="101809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2420" y="3474085"/>
            <a:ext cx="104603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3055" y="4284345"/>
            <a:ext cx="103206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8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292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3580" y="4547235"/>
            <a:ext cx="1028954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765" y="5335270"/>
            <a:ext cx="100926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445" y="6132195"/>
            <a:ext cx="280162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2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3690" y="1891665"/>
            <a:ext cx="105721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625" y="2668270"/>
            <a:ext cx="104616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140" y="3482975"/>
            <a:ext cx="98742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0515" y="4345305"/>
            <a:ext cx="13754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1556385"/>
            <a:ext cx="10485120" cy="5062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93725" y="826135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8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764540"/>
            <a:ext cx="10589895" cy="7200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268730"/>
            <a:ext cx="10644505" cy="55054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128250" y="5948680"/>
            <a:ext cx="69088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085920"/>
            <a:ext cx="11340000" cy="94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45" y="899795"/>
            <a:ext cx="11340000" cy="3475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3717290"/>
            <a:ext cx="6242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2024-10-01T14:13:07Z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