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0" y="3133725"/>
            <a:ext cx="47498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857375"/>
            <a:ext cx="112903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72800" y="18573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268730"/>
            <a:ext cx="112204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650" y="5732780"/>
            <a:ext cx="6663055" cy="832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268730"/>
            <a:ext cx="108585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910" y="4065270"/>
            <a:ext cx="1011999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8850" y="5293995"/>
            <a:ext cx="325945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2690" y="5321935"/>
            <a:ext cx="10676255" cy="139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9025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190" y="4849495"/>
            <a:ext cx="10646410" cy="189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268730"/>
            <a:ext cx="10814050" cy="78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40" y="1565910"/>
            <a:ext cx="7080250" cy="132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85" y="3001010"/>
            <a:ext cx="10807700" cy="374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170" y="4430395"/>
            <a:ext cx="10683875" cy="231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68730"/>
            <a:ext cx="113157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4610" y="5251450"/>
            <a:ext cx="99301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92250"/>
            <a:ext cx="1083945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670" y="3989070"/>
            <a:ext cx="10592435" cy="153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268730"/>
            <a:ext cx="108458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850" y="4627880"/>
            <a:ext cx="10684510" cy="190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803400"/>
            <a:ext cx="112839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0625" y="2208530"/>
            <a:ext cx="10547350" cy="927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15695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277110"/>
            <a:ext cx="11283950" cy="410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72478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9000" y="412242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770235" cy="54667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2276475"/>
            <a:ext cx="108902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230" y="2276475"/>
            <a:ext cx="11232515" cy="2487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15700" cy="546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6257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3280" y="448373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83950" cy="217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573145"/>
            <a:ext cx="10826750" cy="260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7424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9000" y="31051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341120"/>
            <a:ext cx="1127125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1380" y="18034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33475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26822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3280" y="363855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68730"/>
            <a:ext cx="112712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8040" y="16891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8040" y="49561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1812925"/>
            <a:ext cx="1129030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6140" y="27476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52200" cy="495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9940" y="168148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