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30" r:id="rId5"/>
    <p:sldId id="329" r:id="rId6"/>
    <p:sldId id="328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0" y="3114675"/>
            <a:ext cx="37465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68425"/>
            <a:ext cx="11303000" cy="412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6140" y="30111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457325"/>
            <a:ext cx="1129030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4573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41120"/>
            <a:ext cx="113030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8040" y="23971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8040" y="50171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272540"/>
            <a:ext cx="11341100" cy="1403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2806700"/>
            <a:ext cx="109029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9370" y="5831840"/>
            <a:ext cx="6761480" cy="89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1927225"/>
            <a:ext cx="10909300" cy="3003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1978025"/>
            <a:ext cx="1079500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190" y="3011170"/>
            <a:ext cx="10653395" cy="192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165350"/>
            <a:ext cx="10839450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268730"/>
            <a:ext cx="10826750" cy="443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010" y="2802255"/>
            <a:ext cx="10539095" cy="187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290" y="5283200"/>
            <a:ext cx="987742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196975"/>
            <a:ext cx="11252200" cy="556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8410" y="4293870"/>
            <a:ext cx="545973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9005" y="6348095"/>
            <a:ext cx="569531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12875"/>
            <a:ext cx="10858500" cy="450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150" y="3501390"/>
            <a:ext cx="8483600" cy="875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8850" y="4925695"/>
            <a:ext cx="7874635" cy="1041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150600" cy="86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348865"/>
            <a:ext cx="1127125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39128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8730"/>
            <a:ext cx="11271250" cy="474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8890" y="5093335"/>
            <a:ext cx="6168390" cy="1049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" y="1279525"/>
            <a:ext cx="76390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45" y="2352675"/>
            <a:ext cx="10877550" cy="402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3130" y="1718945"/>
            <a:ext cx="756221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070" y="6006465"/>
            <a:ext cx="1019683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12875"/>
            <a:ext cx="1087755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570" y="4514215"/>
            <a:ext cx="10530840" cy="142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993900"/>
            <a:ext cx="11252200" cy="2870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025650"/>
            <a:ext cx="10858500" cy="280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865" y="2025650"/>
            <a:ext cx="11132820" cy="287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622425"/>
            <a:ext cx="11303000" cy="361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1615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353800" cy="460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83388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96975"/>
            <a:ext cx="11303000" cy="553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1969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9000" y="383159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774825"/>
            <a:ext cx="11322050" cy="330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5660" y="182626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889125"/>
            <a:ext cx="11252200" cy="307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94720" y="23971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41120"/>
            <a:ext cx="1131570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520" y="18034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18520" y="49485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2422525"/>
            <a:ext cx="11271250" cy="201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9533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2026-01-27T07:23:32Z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