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6375" y="3098800"/>
            <a:ext cx="6699250" cy="660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2092325"/>
            <a:ext cx="11271250" cy="2673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49000" y="258000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900" y="1901825"/>
            <a:ext cx="11252200" cy="3054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72800" y="229044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225" y="1383665"/>
            <a:ext cx="11385550" cy="53086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346200"/>
            <a:ext cx="10877550" cy="416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0290" y="2283460"/>
            <a:ext cx="7820660" cy="889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3090" y="1311910"/>
            <a:ext cx="10807700" cy="34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090" y="1812925"/>
            <a:ext cx="10744200" cy="3460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2650" y="2184400"/>
            <a:ext cx="10518775" cy="2192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2650" y="4855845"/>
            <a:ext cx="821690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296670"/>
            <a:ext cx="11315700" cy="4584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56030" y="5055235"/>
            <a:ext cx="10638790" cy="826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2625" y="1366520"/>
            <a:ext cx="10826750" cy="4826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5050" y="5352415"/>
            <a:ext cx="10135235" cy="913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0877550" cy="410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0" y="5492115"/>
            <a:ext cx="10375900" cy="1219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3610" y="4088130"/>
            <a:ext cx="10622915" cy="836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190" y="5431155"/>
            <a:ext cx="10553700" cy="1279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025" y="1663700"/>
            <a:ext cx="11283950" cy="35306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100" y="1498600"/>
            <a:ext cx="10845800" cy="3860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5455" y="1270635"/>
            <a:ext cx="11169650" cy="81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455" y="2273935"/>
            <a:ext cx="11283950" cy="395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80420" y="312102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41380" y="487235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1590675"/>
            <a:ext cx="10820400" cy="3676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6470" y="2024380"/>
            <a:ext cx="10615295" cy="3387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" y="1765300"/>
            <a:ext cx="10591800" cy="33274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41120"/>
            <a:ext cx="10826750" cy="133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2781300"/>
            <a:ext cx="9969500" cy="2584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0110" y="2263140"/>
            <a:ext cx="10325735" cy="326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100" y="1341120"/>
            <a:ext cx="10845800" cy="453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4570" y="4643755"/>
            <a:ext cx="10661015" cy="1369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764540"/>
            <a:ext cx="8940800" cy="55562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0875" y="1412875"/>
            <a:ext cx="10890250" cy="4400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0875" y="2802255"/>
            <a:ext cx="11026775" cy="3204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294130"/>
            <a:ext cx="11353800" cy="4864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49000" y="262572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49000" y="488759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285240"/>
            <a:ext cx="11271250" cy="302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825" y="4448175"/>
            <a:ext cx="10972800" cy="1828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49000" y="212344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49000" y="389001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900" y="2200275"/>
            <a:ext cx="11252200" cy="2457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03280" y="220027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1889125"/>
            <a:ext cx="11372850" cy="307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99710" y="274002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2108200"/>
            <a:ext cx="11258550" cy="2641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49000" y="210820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616075"/>
            <a:ext cx="11353800" cy="3625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49000" y="161607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935" y="1306195"/>
            <a:ext cx="11341100" cy="311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485" y="4578350"/>
            <a:ext cx="10877550" cy="1219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65180" y="2199640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65180" y="4506595"/>
            <a:ext cx="4724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2026-01-27T07:26:50Z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