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24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0" y="3098800"/>
            <a:ext cx="572770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1271250" cy="4781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41120"/>
            <a:ext cx="1083945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810" y="4841875"/>
            <a:ext cx="9967595" cy="91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971675"/>
            <a:ext cx="10845800" cy="29146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311275"/>
            <a:ext cx="10845800" cy="423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670" y="2268220"/>
            <a:ext cx="10547350" cy="233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2670" y="5128895"/>
            <a:ext cx="359473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41120"/>
            <a:ext cx="11271250" cy="435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3170" y="4811395"/>
            <a:ext cx="10119995" cy="88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90250" cy="50609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430" y="1249680"/>
            <a:ext cx="10807700" cy="323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880" y="4587240"/>
            <a:ext cx="1038225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470" y="2222500"/>
            <a:ext cx="10592435" cy="453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80160"/>
            <a:ext cx="11271250" cy="525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5550" y="1704340"/>
            <a:ext cx="10506075" cy="942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955800"/>
            <a:ext cx="10890250" cy="2946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317625"/>
            <a:ext cx="10890250" cy="4222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215" y="1279525"/>
            <a:ext cx="11169650" cy="82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15" y="2201545"/>
            <a:ext cx="1130300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315912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9000" y="508571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615" y="1386840"/>
            <a:ext cx="10788650" cy="224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15" y="3747135"/>
            <a:ext cx="10775950" cy="181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4090" y="2298700"/>
            <a:ext cx="10523855" cy="1330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090" y="4704715"/>
            <a:ext cx="10356850" cy="927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" y="2028825"/>
            <a:ext cx="108140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150" y="2465705"/>
            <a:ext cx="555942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9330" y="3981450"/>
            <a:ext cx="10683875" cy="93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984375"/>
            <a:ext cx="11290300" cy="28892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584325"/>
            <a:ext cx="10845800" cy="36893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558925"/>
            <a:ext cx="10871200" cy="374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400" y="2526665"/>
            <a:ext cx="11171555" cy="293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98600"/>
            <a:ext cx="11353800" cy="386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8040" y="194818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88040" y="397383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88415"/>
            <a:ext cx="11271250" cy="385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5231765"/>
            <a:ext cx="6172200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71860" y="170434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476375"/>
            <a:ext cx="1130300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71860" y="193294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71860" y="452183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466850"/>
            <a:ext cx="1127125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193294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80420" y="399669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38250"/>
            <a:ext cx="11271250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166624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9000" y="322008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2165350"/>
            <a:ext cx="11283950" cy="252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5660" y="216535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412875"/>
            <a:ext cx="11315700" cy="438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238950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88040" y="440753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2026-01-27T07:20:16Z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