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6" r:id="rId25"/>
    <p:sldId id="345" r:id="rId26"/>
    <p:sldId id="347" r:id="rId27"/>
    <p:sldId id="348" r:id="rId28"/>
    <p:sldId id="349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2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46500" y="3130550"/>
            <a:ext cx="4699000" cy="596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1341120"/>
            <a:ext cx="11271250" cy="4368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95660" y="232854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95660" y="429387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1698625"/>
            <a:ext cx="11271250" cy="3460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49000" y="269430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850" y="1708150"/>
            <a:ext cx="11290300" cy="3441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94720" y="224536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0" y="1719580"/>
            <a:ext cx="11303000" cy="485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260475"/>
            <a:ext cx="5657850" cy="361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63650" y="5694680"/>
            <a:ext cx="9366885" cy="93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8975" y="1600200"/>
            <a:ext cx="10814050" cy="36576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4525" y="1997075"/>
            <a:ext cx="10902950" cy="28638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2025650"/>
            <a:ext cx="10763250" cy="2806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190" y="2945765"/>
            <a:ext cx="8078470" cy="881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2190" y="4414520"/>
            <a:ext cx="4866005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1750" y="1638300"/>
            <a:ext cx="9588500" cy="35814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1825" y="1450975"/>
            <a:ext cx="10928350" cy="395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2670" y="2374265"/>
            <a:ext cx="10517505" cy="1361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0875" y="1724025"/>
            <a:ext cx="10890250" cy="3409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430" y="4716145"/>
            <a:ext cx="487426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1557020"/>
            <a:ext cx="11125200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2564765"/>
            <a:ext cx="11258550" cy="2374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49000" y="354330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100" y="1987550"/>
            <a:ext cx="10845800" cy="28829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612900"/>
            <a:ext cx="10858500" cy="3632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8390" y="2557145"/>
            <a:ext cx="10509250" cy="1331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88390" y="4377690"/>
            <a:ext cx="10509250" cy="958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412875"/>
            <a:ext cx="11258550" cy="4692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33170" y="5260975"/>
            <a:ext cx="7911465" cy="905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412875"/>
            <a:ext cx="10814050" cy="239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3933190"/>
            <a:ext cx="4521200" cy="806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9760" y="3864610"/>
            <a:ext cx="5003165" cy="927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100" y="1341120"/>
            <a:ext cx="10845800" cy="4718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2670" y="4727575"/>
            <a:ext cx="10607040" cy="1468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341120"/>
            <a:ext cx="11258550" cy="4914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02690" y="1788160"/>
            <a:ext cx="10585450" cy="942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000" y="1341120"/>
            <a:ext cx="10922000" cy="5010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5000" y="2802255"/>
            <a:ext cx="11049635" cy="3661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1350" y="2768600"/>
            <a:ext cx="10909300" cy="1320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6105" y="2709545"/>
            <a:ext cx="11027410" cy="165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1647825"/>
            <a:ext cx="11271250" cy="3562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95660" y="164782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341120"/>
            <a:ext cx="11334750" cy="434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88040" y="181102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88040" y="322008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701165"/>
            <a:ext cx="11322050" cy="1301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800" y="3167380"/>
            <a:ext cx="3460750" cy="136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33760" y="214312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1936750"/>
            <a:ext cx="11372850" cy="298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49000" y="248856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1993900"/>
            <a:ext cx="11271250" cy="2870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41380" y="342900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268730"/>
            <a:ext cx="11290300" cy="5391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80420" y="221488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80420" y="524573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1343025"/>
            <a:ext cx="11271250" cy="417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5638165"/>
            <a:ext cx="8928100" cy="393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49000" y="185674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2026-01-27T07:37:24Z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