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27" r:id="rId17"/>
    <p:sldId id="326" r:id="rId18"/>
    <p:sldId id="325" r:id="rId19"/>
    <p:sldId id="340" r:id="rId20"/>
    <p:sldId id="341" r:id="rId21"/>
    <p:sldId id="342" r:id="rId22"/>
    <p:sldId id="343" r:id="rId23"/>
    <p:sldId id="344" r:id="rId24"/>
    <p:sldId id="345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0" y="3105150"/>
            <a:ext cx="57277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955800"/>
            <a:ext cx="11334750" cy="2946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97025"/>
            <a:ext cx="1087755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290" y="2496185"/>
            <a:ext cx="10600055" cy="276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380" y="1379220"/>
            <a:ext cx="10845800" cy="186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380" y="3429000"/>
            <a:ext cx="10909300" cy="13652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273300"/>
            <a:ext cx="10858500" cy="231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910" y="2740025"/>
            <a:ext cx="10547350" cy="202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955800"/>
            <a:ext cx="10877550" cy="2946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003425"/>
            <a:ext cx="10858500" cy="285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630" y="3011170"/>
            <a:ext cx="8985250" cy="85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7430" y="4436745"/>
            <a:ext cx="715835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43965"/>
            <a:ext cx="1130300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2690" y="5200015"/>
            <a:ext cx="9869170" cy="1042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16050"/>
            <a:ext cx="10858500" cy="242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4041140"/>
            <a:ext cx="10826750" cy="174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810" y="4948555"/>
            <a:ext cx="10089515" cy="927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030" y="1318260"/>
            <a:ext cx="10858500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670" y="4643755"/>
            <a:ext cx="915352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8045" y="6129020"/>
            <a:ext cx="915352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341120"/>
            <a:ext cx="113030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0790" y="5342890"/>
            <a:ext cx="236093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" y="2257425"/>
            <a:ext cx="11283950" cy="4483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99845"/>
            <a:ext cx="11125200" cy="84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32200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049000" y="532193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927225"/>
            <a:ext cx="10839450" cy="300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5990" y="2863215"/>
            <a:ext cx="10859770" cy="216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1299845"/>
            <a:ext cx="96075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4045585"/>
            <a:ext cx="10807700" cy="141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670" y="5043805"/>
            <a:ext cx="677735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1277620"/>
            <a:ext cx="10814050" cy="530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5530" y="5276215"/>
            <a:ext cx="10577830" cy="1362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441450"/>
            <a:ext cx="11290300" cy="39751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877550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570" y="2320925"/>
            <a:ext cx="10950575" cy="418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939925"/>
            <a:ext cx="11322050" cy="297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3280" y="244221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952625"/>
            <a:ext cx="1135380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3280" y="24199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431925"/>
            <a:ext cx="1129030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20" y="2488565"/>
            <a:ext cx="1092200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48856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59840"/>
            <a:ext cx="11303000" cy="398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4735195"/>
            <a:ext cx="5026025" cy="1036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750" y="5855335"/>
            <a:ext cx="9010650" cy="85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49000" y="125984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49000" y="48768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400810"/>
            <a:ext cx="11290300" cy="494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19177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03280" y="494855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252200" cy="224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3644900"/>
            <a:ext cx="11258550" cy="288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12096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5660" y="411861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5660" y="561848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68730"/>
            <a:ext cx="11303000" cy="535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3760" y="171196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0420" y="525335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2026-01-27T07:17:12Z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