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6400" y="3117850"/>
            <a:ext cx="3759200" cy="622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500" y="1266825"/>
            <a:ext cx="11303000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01498" y="3349045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64553" y="4836100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259840"/>
            <a:ext cx="11239500" cy="361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450" y="1726565"/>
            <a:ext cx="11290300" cy="1911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29885" y="3368040"/>
            <a:ext cx="4286250" cy="2946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092262" y="1160027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975" y="1466850"/>
            <a:ext cx="1132205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83026" y="1455590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64553" y="2988826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110735" y="4522062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850" y="1264920"/>
            <a:ext cx="11290300" cy="2393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8885" y="3228975"/>
            <a:ext cx="4803140" cy="346011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345" y="1314450"/>
            <a:ext cx="10775950" cy="189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245" y="3295650"/>
            <a:ext cx="10814050" cy="3448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73935" y="1215444"/>
            <a:ext cx="850356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47388" y="1741916"/>
            <a:ext cx="1921775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33425" y="2240680"/>
            <a:ext cx="208802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94807" y="2757916"/>
            <a:ext cx="208802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27534" y="3746207"/>
            <a:ext cx="841121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762879" y="4263443"/>
            <a:ext cx="1312176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88914" y="5815152"/>
            <a:ext cx="11093485" cy="8996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7325" y="895985"/>
            <a:ext cx="8166100" cy="488315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285" y="1350645"/>
            <a:ext cx="1082675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93426" y="1261626"/>
            <a:ext cx="822647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5462" y="1788098"/>
            <a:ext cx="822647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71025" y="2305333"/>
            <a:ext cx="1441484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24480" y="2822570"/>
            <a:ext cx="961193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242516" y="3349041"/>
            <a:ext cx="1349120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5098" y="3866280"/>
            <a:ext cx="961193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062734" y="4900750"/>
            <a:ext cx="1349120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460500"/>
            <a:ext cx="9144000" cy="393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875" y="1590675"/>
            <a:ext cx="1089025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56480" y="1538717"/>
            <a:ext cx="813411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89716" y="1538717"/>
            <a:ext cx="813411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83316" y="2065189"/>
            <a:ext cx="2337411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06807" y="2065190"/>
            <a:ext cx="1413775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6443" y="2591663"/>
            <a:ext cx="1478430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58589" y="2600899"/>
            <a:ext cx="1478430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06007" y="3136608"/>
            <a:ext cx="794938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217934" y="3145844"/>
            <a:ext cx="794938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548624" y="3690790"/>
            <a:ext cx="1358357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406951" y="3681554"/>
            <a:ext cx="1173631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349714" y="4226499"/>
            <a:ext cx="2328177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420477" y="4235735"/>
            <a:ext cx="2328177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39895" y="4771443"/>
            <a:ext cx="2328177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850" y="1268730"/>
            <a:ext cx="11290300" cy="5105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850" y="1279525"/>
            <a:ext cx="11290300" cy="901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850" y="2181225"/>
            <a:ext cx="11303000" cy="45974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125" y="836930"/>
            <a:ext cx="10826750" cy="585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99462" y="772099"/>
            <a:ext cx="748756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64843" y="772098"/>
            <a:ext cx="776466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88334" y="781334"/>
            <a:ext cx="776466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92043" y="1335516"/>
            <a:ext cx="776466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20770" y="1871225"/>
            <a:ext cx="776466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085497" y="2406935"/>
            <a:ext cx="1376830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735168" y="3487589"/>
            <a:ext cx="620744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486443" y="4032533"/>
            <a:ext cx="2439012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896479" y="4014062"/>
            <a:ext cx="776466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374952" y="5103953"/>
            <a:ext cx="6604612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227825" y="5639661"/>
            <a:ext cx="776466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680407" y="6203079"/>
            <a:ext cx="2143448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975" y="1313815"/>
            <a:ext cx="11322050" cy="456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47680" y="1252391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92262" y="3339809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450" y="1279525"/>
            <a:ext cx="11341100" cy="2425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825" y="3879850"/>
            <a:ext cx="5511800" cy="361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2860" y="4241800"/>
            <a:ext cx="7263765" cy="250380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083026" y="1187735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500" y="1287145"/>
            <a:ext cx="11303000" cy="460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19972" y="1224681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19972" y="2813335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138445" y="4401990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575" y="1299210"/>
            <a:ext cx="11118850" cy="495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1717" y="3866281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850" y="1311275"/>
            <a:ext cx="11290300" cy="4006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660" y="5513705"/>
            <a:ext cx="9175750" cy="857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64553" y="1270863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99899" y="3884754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295400"/>
            <a:ext cx="11353800" cy="497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41062" y="3312099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36844" y="4854572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975" y="1270635"/>
            <a:ext cx="11322050" cy="547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3" y="1243154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01498" y="4300390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147679" y="5334863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5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2025-11-18T06:33:10Z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