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105150"/>
            <a:ext cx="51816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724025"/>
            <a:ext cx="112839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9206" y="1732684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3024" y="3192029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" y="1269365"/>
            <a:ext cx="113030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5388" y="4854575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75388" y="5861339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1275080"/>
            <a:ext cx="113411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280" y="2749550"/>
            <a:ext cx="7194550" cy="3727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0660" y="1261629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88415"/>
            <a:ext cx="1127125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3788" y="1252393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1" y="3635374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3788" y="5140902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4285"/>
            <a:ext cx="11353800" cy="227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0" y="3537585"/>
            <a:ext cx="405765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301115"/>
            <a:ext cx="108712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4988" y="4716029"/>
            <a:ext cx="563479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9860" y="5741266"/>
            <a:ext cx="298395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450975"/>
            <a:ext cx="1089025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4843" y="1935884"/>
            <a:ext cx="14322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0661" y="2933411"/>
            <a:ext cx="30670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769" y="3432174"/>
            <a:ext cx="327952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5643" y="3930938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2334" y="4438938"/>
            <a:ext cx="55054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6477" y="4937701"/>
            <a:ext cx="327952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1315085"/>
            <a:ext cx="11341100" cy="473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35" y="1296670"/>
            <a:ext cx="10814050" cy="344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35" y="4859020"/>
            <a:ext cx="10795000" cy="90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6151" y="1243157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8950" y="2748684"/>
            <a:ext cx="76723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9495" y="2767155"/>
            <a:ext cx="76723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6622" y="3256682"/>
            <a:ext cx="146919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06075" y="3755446"/>
            <a:ext cx="301166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6911" y="4263446"/>
            <a:ext cx="334418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1168" y="4771445"/>
            <a:ext cx="62868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13204" y="4771444"/>
            <a:ext cx="141377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6838" y="5270209"/>
            <a:ext cx="269763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41120"/>
            <a:ext cx="11303000" cy="434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80160"/>
            <a:ext cx="11322050" cy="82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2275840"/>
            <a:ext cx="11252200" cy="40576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698625"/>
            <a:ext cx="108902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4661" y="1714211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9241" y="2185266"/>
            <a:ext cx="132141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1023" y="2684029"/>
            <a:ext cx="322410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4006" y="3173557"/>
            <a:ext cx="123828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0988" y="3663084"/>
            <a:ext cx="56403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44987" y="4171084"/>
            <a:ext cx="83188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2732" y="4660611"/>
            <a:ext cx="83188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0" y="1489075"/>
            <a:ext cx="10147300" cy="387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98600"/>
            <a:ext cx="10877550" cy="386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1205" y="1437120"/>
            <a:ext cx="138606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8624" y="1427883"/>
            <a:ext cx="92425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2697" y="1446355"/>
            <a:ext cx="92425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552" y="2425409"/>
            <a:ext cx="60097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3861" y="2434645"/>
            <a:ext cx="60097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0516" y="2425408"/>
            <a:ext cx="1284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30153" y="2924172"/>
            <a:ext cx="135835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8552" y="2924172"/>
            <a:ext cx="14230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98225" y="3912463"/>
            <a:ext cx="813412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67171" y="3912463"/>
            <a:ext cx="13491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85571" y="4392754"/>
            <a:ext cx="76722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54371" y="4411226"/>
            <a:ext cx="76722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54590" y="4392754"/>
            <a:ext cx="76722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806575"/>
            <a:ext cx="11322050" cy="324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806575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1497" y="2757920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01497" y="4226502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3650"/>
            <a:ext cx="113030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1606" y="3635375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53490"/>
            <a:ext cx="112903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75" y="3615690"/>
            <a:ext cx="6229985" cy="3129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1" y="1298574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279525"/>
            <a:ext cx="112839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6842" y="1206212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7605" y="2693266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1" y="4180320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1353820"/>
            <a:ext cx="11341100" cy="335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" y="4843145"/>
            <a:ext cx="6845300" cy="88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0443" y="1825047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5025" y="4254211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" y="1266825"/>
            <a:ext cx="8959850" cy="176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5" y="654685"/>
            <a:ext cx="2330450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3196590"/>
            <a:ext cx="11283950" cy="332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3097" y="3192030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56916" y="4651375"/>
            <a:ext cx="432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419225"/>
            <a:ext cx="1127125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2025-11-18T06:33:44Z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