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47" r:id="rId15"/>
    <p:sldId id="336" r:id="rId16"/>
    <p:sldId id="337" r:id="rId17"/>
    <p:sldId id="338" r:id="rId18"/>
    <p:sldId id="339" r:id="rId19"/>
    <p:sldId id="340" r:id="rId20"/>
    <p:sldId id="341" r:id="rId21"/>
    <p:sldId id="34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092450"/>
            <a:ext cx="5695950" cy="67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595" y="1268730"/>
            <a:ext cx="11271250" cy="138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720975"/>
            <a:ext cx="7359650" cy="1416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9395" y="2653030"/>
            <a:ext cx="3529330" cy="4044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44480" y="12154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95" y="1229995"/>
            <a:ext cx="7296150" cy="292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4268470"/>
            <a:ext cx="11239500" cy="240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66807" y="17234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5316" y="4235736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416050"/>
            <a:ext cx="11271250" cy="402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9971" y="292417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6080" y="3949409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41120"/>
            <a:ext cx="112712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96262" y="49192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3062" y="544570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4044" y="5436464"/>
            <a:ext cx="222657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82675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4293235"/>
            <a:ext cx="6369050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370" y="6093460"/>
            <a:ext cx="6089650" cy="40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72843" y="1196971"/>
            <a:ext cx="97043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1425" y="1723444"/>
            <a:ext cx="30578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262" y="2222209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1098" y="6027589"/>
            <a:ext cx="582502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8989" y="6036825"/>
            <a:ext cx="582502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37643" y="6027588"/>
            <a:ext cx="582502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44770" y="6036824"/>
            <a:ext cx="582502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9030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7898" y="1196972"/>
            <a:ext cx="2808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2480" y="170497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319530"/>
            <a:ext cx="10909300" cy="286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25" y="4450080"/>
            <a:ext cx="10775950" cy="130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94662" y="2785627"/>
            <a:ext cx="13491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498" y="3764681"/>
            <a:ext cx="3685919" cy="484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844" y="4863807"/>
            <a:ext cx="11185847" cy="1398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2225675"/>
            <a:ext cx="10909300" cy="240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334" y="4134135"/>
            <a:ext cx="7990066" cy="835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80160"/>
            <a:ext cx="11303000" cy="285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870" y="4009390"/>
            <a:ext cx="9309100" cy="191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689100"/>
            <a:ext cx="108902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4262" y="16680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7825" y="2185264"/>
            <a:ext cx="6748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2334" y="2194499"/>
            <a:ext cx="776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0734" y="2684027"/>
            <a:ext cx="63792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1497" y="3210500"/>
            <a:ext cx="120133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1752" y="3201264"/>
            <a:ext cx="1496903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8297" y="4706792"/>
            <a:ext cx="9994358" cy="72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79525"/>
            <a:ext cx="112712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75" y="2219960"/>
            <a:ext cx="11353800" cy="441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60408" y="4716026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8372" y="5768972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293495"/>
            <a:ext cx="112522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1680" y="5113189"/>
            <a:ext cx="102584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6843" y="5113189"/>
            <a:ext cx="64715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0152" y="5611952"/>
            <a:ext cx="66563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342390"/>
            <a:ext cx="1080770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0189" y="1289336"/>
            <a:ext cx="1977193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8517" y="1788099"/>
            <a:ext cx="8411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5644" y="1788099"/>
            <a:ext cx="8411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9135" y="1797336"/>
            <a:ext cx="8411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299" y="2286863"/>
            <a:ext cx="8411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2044" y="2804100"/>
            <a:ext cx="135835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1752" y="3312100"/>
            <a:ext cx="31502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8008" y="3302863"/>
            <a:ext cx="135835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7535" y="5307154"/>
            <a:ext cx="7241919" cy="622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46505"/>
            <a:ext cx="11334750" cy="136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770" y="2810510"/>
            <a:ext cx="6584950" cy="239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7720" y="2688590"/>
            <a:ext cx="4654550" cy="2882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47680" y="12154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85" y="1249680"/>
            <a:ext cx="6553200" cy="36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85" y="1697355"/>
            <a:ext cx="11252200" cy="287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485" y="4646930"/>
            <a:ext cx="11271250" cy="2006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18372" y="1690255"/>
            <a:ext cx="434719" cy="376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46081" y="3205019"/>
            <a:ext cx="434719" cy="376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83026" y="4608946"/>
            <a:ext cx="434719" cy="376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27150"/>
            <a:ext cx="11271250" cy="420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92262" y="45220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33805"/>
            <a:ext cx="11271250" cy="250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25" y="3861435"/>
            <a:ext cx="5805170" cy="2893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3830" y="3781425"/>
            <a:ext cx="3456940" cy="29864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83026" y="117850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29208" y="2794864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15" y="1280160"/>
            <a:ext cx="6140450" cy="255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75" y="3999230"/>
            <a:ext cx="11271250" cy="203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82953" y="12616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3789" y="39586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669925"/>
            <a:ext cx="6667500" cy="288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3645535"/>
            <a:ext cx="1125220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10735" y="3579954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9971" y="514090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8730"/>
            <a:ext cx="1130300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26299" y="32936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6081" y="478991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2025-11-18T06:31:35Z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