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25" y="3130550"/>
            <a:ext cx="4222750" cy="59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276350"/>
            <a:ext cx="11233150" cy="132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485" y="2720340"/>
            <a:ext cx="6369050" cy="2324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7535" y="2720340"/>
            <a:ext cx="4864100" cy="2921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083025" y="1270863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640" y="1254760"/>
            <a:ext cx="6337300" cy="34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640" y="1678940"/>
            <a:ext cx="11258550" cy="479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36844" y="1778863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36844" y="3653845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" y="1606550"/>
            <a:ext cx="10922000" cy="364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466850"/>
            <a:ext cx="113030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6844" y="1935881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18372" y="3404463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270635"/>
            <a:ext cx="11271250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1575" y="810895"/>
            <a:ext cx="3282950" cy="36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1240155"/>
            <a:ext cx="10871200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600" y="5205095"/>
            <a:ext cx="5295900" cy="36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54007" y="1160026"/>
            <a:ext cx="120133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83680" y="1649553"/>
            <a:ext cx="120133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57062" y="2157553"/>
            <a:ext cx="266992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3862" y="2647081"/>
            <a:ext cx="3648974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16698" y="3145844"/>
            <a:ext cx="822647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98225" y="3653844"/>
            <a:ext cx="218963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19972" y="3635371"/>
            <a:ext cx="730284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4626" y="4152607"/>
            <a:ext cx="1053556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74444" y="4651371"/>
            <a:ext cx="13491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303020"/>
            <a:ext cx="112903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9971" y="1233917"/>
            <a:ext cx="140453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38734" y="1751153"/>
            <a:ext cx="7210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24479" y="2249917"/>
            <a:ext cx="8479593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4769" y="2757916"/>
            <a:ext cx="363973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525" y="764540"/>
            <a:ext cx="6915150" cy="260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625" y="3474720"/>
            <a:ext cx="10826750" cy="2952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50807" y="3921699"/>
            <a:ext cx="1062793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52989" y="3903226"/>
            <a:ext cx="1321411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57790" y="4919226"/>
            <a:ext cx="114592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64772" y="5427226"/>
            <a:ext cx="114592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24553" y="5427225"/>
            <a:ext cx="3020901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6154" y="5925990"/>
            <a:ext cx="114592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282700"/>
            <a:ext cx="1084580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6450" y="2194560"/>
            <a:ext cx="6305550" cy="2057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280" y="4324350"/>
            <a:ext cx="10807700" cy="2260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9135" y="4799154"/>
            <a:ext cx="10844101" cy="179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59840"/>
            <a:ext cx="11290300" cy="520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3353" y="4660608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259205"/>
            <a:ext cx="11322050" cy="80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975" y="2129155"/>
            <a:ext cx="1136650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31925"/>
            <a:ext cx="11353800" cy="399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20044" y="1344754"/>
            <a:ext cx="114592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34662" y="1344753"/>
            <a:ext cx="114592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6553" y="1788100"/>
            <a:ext cx="905774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915" y="2249918"/>
            <a:ext cx="1062793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28988" y="2715491"/>
            <a:ext cx="1459957" cy="376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41120"/>
            <a:ext cx="10814050" cy="50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43317" y="4605190"/>
            <a:ext cx="1737047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7281" y="5107709"/>
            <a:ext cx="5274574" cy="34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9389" y="5501118"/>
            <a:ext cx="850356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79625"/>
            <a:ext cx="10820400" cy="269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00189" y="2019008"/>
            <a:ext cx="1284466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4989" y="2462353"/>
            <a:ext cx="2669920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97643" y="3358280"/>
            <a:ext cx="9458648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333" y="3820098"/>
            <a:ext cx="10502357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68425"/>
            <a:ext cx="11353800" cy="412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8371" y="1353990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73789" y="2720972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10735" y="4161845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285240"/>
            <a:ext cx="11271250" cy="408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720" y="5374640"/>
            <a:ext cx="11252200" cy="128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49280" y="5316390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68730"/>
            <a:ext cx="11290300" cy="512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92262" y="1224681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19971" y="2166790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2044" y="4623663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83025" y="5584245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0" y="1268730"/>
            <a:ext cx="11341100" cy="471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82590" y="3616899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341120"/>
            <a:ext cx="11322050" cy="483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3" y="1298573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451610"/>
            <a:ext cx="11252200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0" y="2386330"/>
            <a:ext cx="11303000" cy="3213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27608" y="1400172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46081" y="2785627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36844" y="4272682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30"/>
            <a:ext cx="11334750" cy="467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6844" y="1778863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73789" y="4549772"/>
            <a:ext cx="434719" cy="39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2025-11-18T06:32:53Z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