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124200"/>
            <a:ext cx="41910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39215"/>
            <a:ext cx="112712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317" y="134475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6081" y="279486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5318" y="425420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310640"/>
            <a:ext cx="113093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6227" y="271173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7609" y="51778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1277620"/>
            <a:ext cx="11290300" cy="274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635" y="4027170"/>
            <a:ext cx="6298565" cy="27285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72190" y="174191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762125"/>
            <a:ext cx="112903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844" y="1778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3" y="367231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256665"/>
            <a:ext cx="11111865" cy="545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787525"/>
            <a:ext cx="10922000" cy="229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905" y="4218940"/>
            <a:ext cx="922655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34953" y="1723444"/>
            <a:ext cx="20972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1242" y="1723444"/>
            <a:ext cx="42955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950" y="4614425"/>
            <a:ext cx="10132905" cy="484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30"/>
            <a:ext cx="108585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2226" y="1732681"/>
            <a:ext cx="69371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582" y="2222208"/>
            <a:ext cx="851592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862" y="4734500"/>
            <a:ext cx="10650138" cy="1130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8730"/>
            <a:ext cx="113220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1353" y="57320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2735" y="6258500"/>
            <a:ext cx="12475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8775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1789" y="1215445"/>
            <a:ext cx="13398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935" y="2194500"/>
            <a:ext cx="9981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0262" y="2203736"/>
            <a:ext cx="9981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915" y="4134136"/>
            <a:ext cx="10705557" cy="1065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387" y="5713554"/>
            <a:ext cx="10705557" cy="853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242695"/>
            <a:ext cx="112395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80" y="2080895"/>
            <a:ext cx="1089025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25790" y="4697554"/>
            <a:ext cx="15153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35075"/>
            <a:ext cx="112585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209800"/>
            <a:ext cx="1132205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8299" y="4115662"/>
            <a:ext cx="4901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336675"/>
            <a:ext cx="1080770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2335" y="1289335"/>
            <a:ext cx="9242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4626" y="1778862"/>
            <a:ext cx="9242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2371" y="2277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844" y="5131663"/>
            <a:ext cx="104469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7950"/>
            <a:ext cx="11315700" cy="410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327150"/>
            <a:ext cx="109093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6517" y="126162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535" y="1751153"/>
            <a:ext cx="44617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644" y="22406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3935" y="2240681"/>
            <a:ext cx="15892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626" y="4208026"/>
            <a:ext cx="73435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32190" y="4586718"/>
            <a:ext cx="26329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6553" y="5067008"/>
            <a:ext cx="850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85875"/>
            <a:ext cx="11385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844" y="1270862"/>
            <a:ext cx="4901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5317" y="273020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88415"/>
            <a:ext cx="11322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4749800"/>
            <a:ext cx="1125220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0735" y="32474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29208" y="514090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39875"/>
            <a:ext cx="1133475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044" y="303500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7150"/>
            <a:ext cx="113538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973" y="1307808"/>
            <a:ext cx="3977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0737" y="3709263"/>
            <a:ext cx="3977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41120"/>
            <a:ext cx="112712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7354" y="182504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6081" y="519631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1110"/>
            <a:ext cx="113220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4478020"/>
            <a:ext cx="11226800" cy="227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1935" y="39401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8372" y="54179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94130"/>
            <a:ext cx="11303000" cy="5092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2025-11-18T06:16:04Z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