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6400" y="3108325"/>
            <a:ext cx="3759200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92860"/>
            <a:ext cx="1133475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971" y="1261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5316" y="225915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8443" y="325668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3914775"/>
            <a:ext cx="11283950" cy="283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205" y="701675"/>
            <a:ext cx="79057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3" y="38755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5316" y="48822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0" y="1287780"/>
            <a:ext cx="113411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8443" y="26840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15013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297940"/>
            <a:ext cx="1130935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670" y="2753360"/>
            <a:ext cx="617220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725" y="2753360"/>
            <a:ext cx="4406900" cy="3435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08335" y="3182791"/>
            <a:ext cx="78570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3354" y="3681554"/>
            <a:ext cx="145995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6191" y="4171080"/>
            <a:ext cx="225428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6991" y="4660608"/>
            <a:ext cx="145995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1346835"/>
            <a:ext cx="61722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45" y="2381250"/>
            <a:ext cx="10363200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15" y="3362960"/>
            <a:ext cx="10788650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14517" y="1270863"/>
            <a:ext cx="137682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461" y="3293627"/>
            <a:ext cx="10890283" cy="798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2116" y="4180317"/>
            <a:ext cx="8041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1534" y="4679081"/>
            <a:ext cx="912613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9134" y="5168608"/>
            <a:ext cx="130293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8870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5571" y="1649554"/>
            <a:ext cx="7302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9062" y="3136608"/>
            <a:ext cx="7302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990" y="3626136"/>
            <a:ext cx="7302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3572" y="5103954"/>
            <a:ext cx="336264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0135" y="5565775"/>
            <a:ext cx="730250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268730"/>
            <a:ext cx="113030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6480" y="267479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9898" y="2684027"/>
            <a:ext cx="7302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3243" y="3182790"/>
            <a:ext cx="11274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268730"/>
            <a:ext cx="108267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6273165"/>
            <a:ext cx="1784350" cy="34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5680" y="57043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2335" y="5713554"/>
            <a:ext cx="78570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0" y="1501775"/>
            <a:ext cx="107950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2407" y="1427882"/>
            <a:ext cx="2161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5862" y="1926645"/>
            <a:ext cx="7118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8371" y="2425409"/>
            <a:ext cx="7118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7316" y="2425408"/>
            <a:ext cx="202337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8335" y="2896464"/>
            <a:ext cx="7118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4771" y="3875519"/>
            <a:ext cx="7118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3680" y="4374283"/>
            <a:ext cx="45356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307465"/>
            <a:ext cx="1130300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3171" y="5196317"/>
            <a:ext cx="14322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916" y="5676609"/>
            <a:ext cx="85035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262380"/>
            <a:ext cx="112395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2221230"/>
            <a:ext cx="7575550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812925"/>
            <a:ext cx="1082675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280" y="4577481"/>
            <a:ext cx="16908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8117" y="4568244"/>
            <a:ext cx="8780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444" y="4559008"/>
            <a:ext cx="878065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508125"/>
            <a:ext cx="10871200" cy="384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5462" y="3893990"/>
            <a:ext cx="133988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262" y="4900754"/>
            <a:ext cx="8396465" cy="62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984375"/>
            <a:ext cx="11271250" cy="288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134" y="19451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6080" y="34691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299210"/>
            <a:ext cx="112522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8444" y="4817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266190"/>
            <a:ext cx="114046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948815"/>
            <a:ext cx="1127125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0662" y="1270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6080" y="419879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3220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3789" y="129857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4625" y="439275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220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3789" y="13355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1498" y="286875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3368040"/>
            <a:ext cx="112522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345" y="679450"/>
            <a:ext cx="5296535" cy="28721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9971" y="337675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3025" y="481762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1497" y="585209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276985"/>
            <a:ext cx="11153140" cy="546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2025-11-18T08:08:22Z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