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25" r:id="rId24"/>
    <p:sldId id="34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0" y="3089275"/>
            <a:ext cx="4191000" cy="679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292225"/>
            <a:ext cx="11353800" cy="427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06455" y="419100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268730"/>
            <a:ext cx="11283950" cy="3200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3790" y="4004945"/>
            <a:ext cx="3985260" cy="27254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41685" y="1198245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00" y="1268730"/>
            <a:ext cx="1130300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06455" y="1198245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06455" y="2667635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341120"/>
            <a:ext cx="11303000" cy="443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93660" y="134112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52175" y="386969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6560" y="1281430"/>
            <a:ext cx="11252200" cy="2406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9685" y="3311525"/>
            <a:ext cx="5861050" cy="3067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60735" y="1205865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2625" y="2000885"/>
            <a:ext cx="10826750" cy="194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675" y="4012565"/>
            <a:ext cx="10807700" cy="876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26815" y="2416175"/>
            <a:ext cx="113919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13065" y="2416175"/>
            <a:ext cx="94297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43040" y="2957195"/>
            <a:ext cx="996315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66595" y="3429000"/>
            <a:ext cx="91313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74285" y="3943985"/>
            <a:ext cx="90487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293225" y="3943985"/>
            <a:ext cx="149098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00" y="1476375"/>
            <a:ext cx="11303000" cy="39052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755775"/>
            <a:ext cx="10858500" cy="334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13555" y="1677670"/>
            <a:ext cx="54483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98560" y="2148840"/>
            <a:ext cx="206756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02480" y="2680335"/>
            <a:ext cx="89471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74225" y="3113405"/>
            <a:ext cx="192278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37920" y="3629660"/>
            <a:ext cx="2607945" cy="42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08885" y="4589145"/>
            <a:ext cx="3587115" cy="42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265555"/>
            <a:ext cx="11239500" cy="324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3810" y="3591560"/>
            <a:ext cx="4652010" cy="313436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1665" y="1459230"/>
            <a:ext cx="10826750" cy="174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" y="3253740"/>
            <a:ext cx="10775950" cy="2520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32050" y="1289050"/>
            <a:ext cx="176339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10170" y="1318895"/>
            <a:ext cx="52197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8860" y="2377440"/>
            <a:ext cx="10482580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5835" y="3679825"/>
            <a:ext cx="10482580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5835" y="4966970"/>
            <a:ext cx="10482580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0530" y="1265555"/>
            <a:ext cx="11239500" cy="83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900" y="2202180"/>
            <a:ext cx="11252200" cy="381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40745" y="2103755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86465" y="463931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2784475"/>
            <a:ext cx="11271250" cy="12890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25800" y="971550"/>
            <a:ext cx="5740400" cy="49149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341120"/>
            <a:ext cx="1085850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76640" y="1685290"/>
            <a:ext cx="110109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8860" y="3125470"/>
            <a:ext cx="10559415" cy="744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53810" y="4335780"/>
            <a:ext cx="1382395" cy="417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8860" y="5729605"/>
            <a:ext cx="5791835" cy="469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1350" y="1847850"/>
            <a:ext cx="10909300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1080" y="2241550"/>
            <a:ext cx="83375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7115" y="4084320"/>
            <a:ext cx="10589260" cy="858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492250"/>
            <a:ext cx="11353800" cy="387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77075" y="295783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975" y="1327150"/>
            <a:ext cx="11322050" cy="420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52175" y="132715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52175" y="409194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5130" y="1248410"/>
            <a:ext cx="11290300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130" y="4210050"/>
            <a:ext cx="6750050" cy="2336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7815" y="3255645"/>
            <a:ext cx="3911600" cy="2997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968355" y="168529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5290" y="1666240"/>
            <a:ext cx="6769100" cy="2444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290" y="4164965"/>
            <a:ext cx="11239500" cy="889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52870" y="161290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45495" y="411099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341120"/>
            <a:ext cx="11271250" cy="287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3861435"/>
            <a:ext cx="6534150" cy="2552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60735" y="1282065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900" y="1378585"/>
            <a:ext cx="11252200" cy="2425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2655" y="4072890"/>
            <a:ext cx="10102850" cy="920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25505" y="183769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25505" y="3333115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9585" y="1259840"/>
            <a:ext cx="11334750" cy="509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47000" y="361950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05515" y="5028565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2025-11-14T07:02:55Z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